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77" r:id="rId2"/>
    <p:sldId id="289" r:id="rId3"/>
    <p:sldId id="290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Stephen Haddock" initials="SH" lastIdx="5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399FF"/>
    <a:srgbClr val="FF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322" autoAdjust="0"/>
    <p:restoredTop sz="94627" autoAdjust="0"/>
  </p:normalViewPr>
  <p:slideViewPr>
    <p:cSldViewPr>
      <p:cViewPr>
        <p:scale>
          <a:sx n="81" d="100"/>
          <a:sy n="81" d="100"/>
        </p:scale>
        <p:origin x="-186" y="3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41AA43C-EBF5-4A06-BE38-33FB2E4DC268}" type="datetimeFigureOut">
              <a:rPr lang="en-US" smtClean="0"/>
              <a:pPr/>
              <a:t>3/11/2015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EFA0064-0B89-48BD-AB5E-2F975ABA4FB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76443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1536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59DC7FBE-A7F4-4A8A-AB66-EE2FE683F333}" type="slidenum">
              <a:rPr lang="en-US" smtClean="0"/>
              <a:pPr/>
              <a:t>1</a:t>
            </a:fld>
            <a:endParaRPr lang="en-US" smtClean="0"/>
          </a:p>
        </p:txBody>
      </p:sp>
    </p:spTree>
    <p:extLst>
      <p:ext uri="{BB962C8B-B14F-4D97-AF65-F5344CB8AC3E}">
        <p14:creationId xmlns:p14="http://schemas.microsoft.com/office/powerpoint/2010/main" val="228818131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7D54D-88F7-459D-ACE0-94825ABE4DE1}" type="datetimeFigureOut">
              <a:rPr lang="en-US" smtClean="0"/>
              <a:pPr/>
              <a:t>3/11/2015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0D080B-F5C7-461C-BC56-86E1D15D9F7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7D54D-88F7-459D-ACE0-94825ABE4DE1}" type="datetimeFigureOut">
              <a:rPr lang="en-US" smtClean="0"/>
              <a:pPr/>
              <a:t>3/11/2015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0D080B-F5C7-461C-BC56-86E1D15D9F7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7D54D-88F7-459D-ACE0-94825ABE4DE1}" type="datetimeFigureOut">
              <a:rPr lang="en-US" smtClean="0"/>
              <a:pPr/>
              <a:t>3/11/2015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0D080B-F5C7-461C-BC56-86E1D15D9F7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7D54D-88F7-459D-ACE0-94825ABE4DE1}" type="datetimeFigureOut">
              <a:rPr lang="en-US" smtClean="0"/>
              <a:pPr/>
              <a:t>3/11/2015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0D080B-F5C7-461C-BC56-86E1D15D9F7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7D54D-88F7-459D-ACE0-94825ABE4DE1}" type="datetimeFigureOut">
              <a:rPr lang="en-US" smtClean="0"/>
              <a:pPr/>
              <a:t>3/11/2015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0D080B-F5C7-461C-BC56-86E1D15D9F7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7D54D-88F7-459D-ACE0-94825ABE4DE1}" type="datetimeFigureOut">
              <a:rPr lang="en-US" smtClean="0"/>
              <a:pPr/>
              <a:t>3/11/2015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0D080B-F5C7-461C-BC56-86E1D15D9F7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7D54D-88F7-459D-ACE0-94825ABE4DE1}" type="datetimeFigureOut">
              <a:rPr lang="en-US" smtClean="0"/>
              <a:pPr/>
              <a:t>3/11/2015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0D080B-F5C7-461C-BC56-86E1D15D9F7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7D54D-88F7-459D-ACE0-94825ABE4DE1}" type="datetimeFigureOut">
              <a:rPr lang="en-US" smtClean="0"/>
              <a:pPr/>
              <a:t>3/11/2015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0D080B-F5C7-461C-BC56-86E1D15D9F7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7D54D-88F7-459D-ACE0-94825ABE4DE1}" type="datetimeFigureOut">
              <a:rPr lang="en-US" smtClean="0"/>
              <a:pPr/>
              <a:t>3/11/2015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0D080B-F5C7-461C-BC56-86E1D15D9F7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7D54D-88F7-459D-ACE0-94825ABE4DE1}" type="datetimeFigureOut">
              <a:rPr lang="en-US" smtClean="0"/>
              <a:pPr/>
              <a:t>3/11/2015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0D080B-F5C7-461C-BC56-86E1D15D9F7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7D54D-88F7-459D-ACE0-94825ABE4DE1}" type="datetimeFigureOut">
              <a:rPr lang="en-US" smtClean="0"/>
              <a:pPr/>
              <a:t>3/11/2015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0D080B-F5C7-461C-BC56-86E1D15D9F7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97D54D-88F7-459D-ACE0-94825ABE4DE1}" type="datetimeFigureOut">
              <a:rPr lang="en-US" smtClean="0"/>
              <a:pPr/>
              <a:t>3/11/2015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0D080B-F5C7-461C-BC56-86E1D15D9F7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Date Placeholder 3"/>
          <p:cNvSpPr txBox="1">
            <a:spLocks noGrp="1"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endParaRPr lang="en-US" sz="1400"/>
          </a:p>
        </p:txBody>
      </p:sp>
      <p:sp>
        <p:nvSpPr>
          <p:cNvPr id="2051" name="Footer Placeholder 4"/>
          <p:cNvSpPr txBox="1">
            <a:spLocks noGrp="1"/>
          </p:cNvSpPr>
          <p:nvPr/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algn="ctr"/>
            <a:endParaRPr lang="en-US" sz="1400"/>
          </a:p>
        </p:txBody>
      </p:sp>
      <p:sp>
        <p:nvSpPr>
          <p:cNvPr id="205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286000"/>
            <a:ext cx="7772400" cy="1143000"/>
          </a:xfrm>
        </p:spPr>
        <p:txBody>
          <a:bodyPr>
            <a:normAutofit fontScale="90000"/>
          </a:bodyPr>
          <a:lstStyle/>
          <a:p>
            <a:pPr eaLnBrk="1" hangingPunct="1"/>
            <a:r>
              <a:rPr lang="en-US" dirty="0" smtClean="0"/>
              <a:t>Consolidated comments </a:t>
            </a:r>
            <a:r>
              <a:rPr lang="en-US" smtClean="0"/>
              <a:t>and Resolutions on </a:t>
            </a:r>
            <a:r>
              <a:rPr lang="en-US" dirty="0" smtClean="0"/>
              <a:t>802.1Qcj Auto-Attach PAR and CSD</a:t>
            </a:r>
            <a:br>
              <a:rPr lang="en-US" dirty="0" smtClean="0"/>
            </a:br>
            <a:r>
              <a:rPr lang="en-US" sz="3200" dirty="0" smtClean="0"/>
              <a:t>(received from 802.3 and 802.11)</a:t>
            </a:r>
            <a:r>
              <a:rPr lang="en-US" sz="2400" dirty="0" smtClean="0"/>
              <a:t/>
            </a:r>
            <a:br>
              <a:rPr lang="en-US" sz="2400" dirty="0" smtClean="0"/>
            </a:br>
            <a:r>
              <a:rPr lang="en-US" sz="2400" dirty="0" smtClean="0"/>
              <a:t/>
            </a:r>
            <a:br>
              <a:rPr lang="en-US" sz="2400" dirty="0" smtClean="0"/>
            </a:br>
            <a:endParaRPr lang="en-US" dirty="0" smtClean="0"/>
          </a:p>
        </p:txBody>
      </p:sp>
      <p:sp>
        <p:nvSpPr>
          <p:cNvPr id="2053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endParaRPr lang="en-US" sz="2000" dirty="0" smtClean="0"/>
          </a:p>
          <a:p>
            <a:pPr eaLnBrk="1" hangingPunct="1"/>
            <a:r>
              <a:rPr lang="en-US" sz="2000" dirty="0" smtClean="0"/>
              <a:t>Stephen Haddock</a:t>
            </a:r>
          </a:p>
          <a:p>
            <a:pPr eaLnBrk="1" hangingPunct="1"/>
            <a:endParaRPr lang="en-US" sz="2000" dirty="0" smtClean="0"/>
          </a:p>
          <a:p>
            <a:pPr eaLnBrk="1" hangingPunct="1"/>
            <a:r>
              <a:rPr lang="en-US" sz="2000" dirty="0" smtClean="0"/>
              <a:t>March 11,  2015</a:t>
            </a:r>
          </a:p>
        </p:txBody>
      </p:sp>
      <p:sp>
        <p:nvSpPr>
          <p:cNvPr id="2054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endParaRPr lang="en-US" smtClean="0"/>
          </a:p>
          <a:p>
            <a:fld id="{B79864EF-63EB-468D-8377-8E8CFFA15094}" type="slidenum">
              <a:rPr lang="en-US" smtClean="0"/>
              <a:pPr/>
              <a:t>1</a:t>
            </a:fld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800" dirty="0" smtClean="0"/>
              <a:t>From </a:t>
            </a:r>
            <a:r>
              <a:rPr lang="en-US" sz="2800" dirty="0" smtClean="0"/>
              <a:t>IEEE 802.3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>
                <a:latin typeface="Calibri" panose="020F0502020204030204" pitchFamily="34" charset="0"/>
              </a:rPr>
              <a:t>CSD, Broad Market, a) — This is an amendment, not a revision.</a:t>
            </a:r>
          </a:p>
          <a:p>
            <a:pPr lvl="1"/>
            <a:r>
              <a:rPr lang="en-US" sz="1600" dirty="0" smtClean="0"/>
              <a:t>Accepted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373267755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 smtClean="0"/>
              <a:t>From IEEE 802.11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5.2 Scope – First use of LAN/VLAN/MAC should have been spelled out…WG may consider for revision project, we understand that it was missed when the base standard PAR was approved</a:t>
            </a:r>
            <a:r>
              <a:rPr lang="en-US" dirty="0" smtClean="0"/>
              <a:t>.</a:t>
            </a:r>
          </a:p>
          <a:p>
            <a:pPr lvl="1"/>
            <a:r>
              <a:rPr lang="en-US" dirty="0"/>
              <a:t>Will consider when the Standard will be </a:t>
            </a:r>
            <a:r>
              <a:rPr lang="en-US" dirty="0" smtClean="0"/>
              <a:t>revised</a:t>
            </a:r>
            <a:endParaRPr lang="en-US" dirty="0"/>
          </a:p>
          <a:p>
            <a:r>
              <a:rPr lang="en-US" dirty="0" smtClean="0"/>
              <a:t>5.2b Change “TLVs” to “TLV</a:t>
            </a:r>
            <a:r>
              <a:rPr lang="en-US" dirty="0" smtClean="0"/>
              <a:t>”</a:t>
            </a:r>
          </a:p>
          <a:p>
            <a:pPr lvl="1"/>
            <a:r>
              <a:rPr lang="en-US" dirty="0" smtClean="0"/>
              <a:t>Accepted</a:t>
            </a:r>
            <a:endParaRPr lang="en-US" dirty="0" smtClean="0"/>
          </a:p>
          <a:p>
            <a:r>
              <a:rPr lang="en-US" dirty="0" smtClean="0"/>
              <a:t>5.4 expand LAN if not changing scope statement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Accepted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3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4294967295"/>
          </p:nvPr>
        </p:nvSpPr>
        <p:spPr>
          <a:xfrm>
            <a:off x="5357818" y="6475413"/>
            <a:ext cx="3184520" cy="180975"/>
          </a:xfrm>
          <a:prstGeom prst="rect">
            <a:avLst/>
          </a:prstGeom>
        </p:spPr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4294967295"/>
          </p:nvPr>
        </p:nvSpPr>
        <p:spPr>
          <a:xfrm>
            <a:off x="696912" y="333375"/>
            <a:ext cx="1874823" cy="27305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1968925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19067</TotalTime>
  <Words>110</Words>
  <Application>Microsoft Office PowerPoint</Application>
  <PresentationFormat>On-screen Show (4:3)</PresentationFormat>
  <Paragraphs>21</Paragraphs>
  <Slides>3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Consolidated comments and Resolutions on 802.1Qcj Auto-Attach PAR and CSD (received from 802.3 and 802.11)  </vt:lpstr>
      <vt:lpstr>From IEEE 802.3</vt:lpstr>
      <vt:lpstr>From IEEE 802.11</vt:lpstr>
    </vt:vector>
  </TitlesOfParts>
  <Company>Stephen Haddock Consulting, LLC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Stephen Haddock</dc:creator>
  <cp:lastModifiedBy>Windows SOE Manager</cp:lastModifiedBy>
  <cp:revision>96</cp:revision>
  <dcterms:created xsi:type="dcterms:W3CDTF">2013-11-13T15:32:23Z</dcterms:created>
  <dcterms:modified xsi:type="dcterms:W3CDTF">2015-03-11T15:10:01Z</dcterms:modified>
</cp:coreProperties>
</file>

<file path=docProps/thumbnail.jpeg>
</file>