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7" r:id="rId2"/>
    <p:sldId id="289" r:id="rId3"/>
    <p:sldId id="29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phen Haddock" initials="SH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2" autoAdjust="0"/>
    <p:restoredTop sz="94627" autoAdjust="0"/>
  </p:normalViewPr>
  <p:slideViewPr>
    <p:cSldViewPr>
      <p:cViewPr>
        <p:scale>
          <a:sx n="81" d="100"/>
          <a:sy n="81" d="100"/>
        </p:scale>
        <p:origin x="-186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AA43C-EBF5-4A06-BE38-33FB2E4DC268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A0064-0B89-48BD-AB5E-2F975ABA4F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6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DC7FBE-A7F4-4A8A-AB66-EE2FE683F333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8818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7D54D-88F7-459D-ACE0-94825ABE4DE1}" type="datetimeFigureOut">
              <a:rPr lang="en-US" smtClean="0"/>
              <a:pPr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D080B-F5C7-461C-BC56-86E1D15D9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2051" name="Footer Placeholder 4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40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Consolidated comments </a:t>
            </a:r>
            <a:r>
              <a:rPr lang="en-US" smtClean="0"/>
              <a:t>and Resolutions on </a:t>
            </a:r>
            <a:r>
              <a:rPr lang="en-US" dirty="0" smtClean="0"/>
              <a:t>802.1Qcj Auto-Attach PAR and CSD</a:t>
            </a:r>
            <a:br>
              <a:rPr lang="en-US" dirty="0" smtClean="0"/>
            </a:br>
            <a:r>
              <a:rPr lang="en-US" sz="3200" dirty="0" smtClean="0"/>
              <a:t>(received from 802.3 and 802.11)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Stephen Haddock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March 11,  2015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fld id="{B79864EF-63EB-468D-8377-8E8CFFA1509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From </a:t>
            </a:r>
            <a:r>
              <a:rPr lang="en-US" sz="2800" dirty="0" smtClean="0"/>
              <a:t>IEEE 802.3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CSD, Broad Market, a) — This is an amendment, not a revision.</a:t>
            </a:r>
          </a:p>
          <a:p>
            <a:pPr lvl="1"/>
            <a:r>
              <a:rPr lang="en-US" sz="1600" dirty="0" smtClean="0"/>
              <a:t>Accepted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2677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From IEEE 802.11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5.2 Scope – First use of LAN/VLAN/MAC should have been spelled out…WG may consider for revision project, we understand that it was missed when the base standard PAR was approved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Will consider when the Standard will be </a:t>
            </a:r>
            <a:r>
              <a:rPr lang="en-US" dirty="0" smtClean="0"/>
              <a:t>revised</a:t>
            </a:r>
            <a:endParaRPr lang="en-US" dirty="0"/>
          </a:p>
          <a:p>
            <a:r>
              <a:rPr lang="en-US" dirty="0" smtClean="0"/>
              <a:t>5.2b Change “TLVs” to “TLV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Accepted</a:t>
            </a:r>
            <a:endParaRPr lang="en-US" dirty="0" smtClean="0"/>
          </a:p>
          <a:p>
            <a:r>
              <a:rPr lang="en-US" dirty="0" smtClean="0"/>
              <a:t>5.4 expand LAN if not changing scope statement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Accepted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89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19067</TotalTime>
  <Words>110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Consolidated comments and Resolutions on 802.1Qcj Auto-Attach PAR and CSD (received from 802.3 and 802.11)  </vt:lpstr>
      <vt:lpstr>From IEEE 802.3</vt:lpstr>
      <vt:lpstr>From IEEE 802.11</vt:lpstr>
    </vt:vector>
  </TitlesOfParts>
  <Company>Stephen Haddock Consulting,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Haddock</dc:creator>
  <cp:lastModifiedBy>Windows SOE Manager</cp:lastModifiedBy>
  <cp:revision>96</cp:revision>
  <dcterms:created xsi:type="dcterms:W3CDTF">2013-11-13T15:32:23Z</dcterms:created>
  <dcterms:modified xsi:type="dcterms:W3CDTF">2015-03-11T15:10:01Z</dcterms:modified>
</cp:coreProperties>
</file>