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compatMode="1" saveSubsetFonts="1">
  <p:sldMasterIdLst>
    <p:sldMasterId id="2147483698" r:id="rId1"/>
  </p:sldMasterIdLst>
  <p:notesMasterIdLst>
    <p:notesMasterId r:id="rId6"/>
  </p:notesMasterIdLst>
  <p:handoutMasterIdLst>
    <p:handoutMasterId r:id="rId7"/>
  </p:handoutMasterIdLst>
  <p:sldIdLst>
    <p:sldId id="345" r:id="rId2"/>
    <p:sldId id="350" r:id="rId3"/>
    <p:sldId id="351" r:id="rId4"/>
    <p:sldId id="346" r:id="rId5"/>
  </p:sldIdLst>
  <p:sldSz cx="9144000" cy="6858000" type="screen4x3"/>
  <p:notesSz cx="7315200" cy="9601200"/>
  <p:defaultTextStyle>
    <a:defPPr>
      <a:defRPr lang="en-US"/>
    </a:defPPr>
    <a:lvl1pPr algn="l" rtl="0" eaLnBrk="0" fontAlgn="base" hangingPunct="0">
      <a:spcBef>
        <a:spcPct val="0"/>
      </a:spcBef>
      <a:spcAft>
        <a:spcPct val="0"/>
      </a:spcAft>
      <a:defRPr sz="1600" kern="1200">
        <a:solidFill>
          <a:schemeClr val="tx1"/>
        </a:solidFill>
        <a:latin typeface="Arial" panose="020B0604020202020204" pitchFamily="34" charset="0"/>
        <a:ea typeface="+mn-ea"/>
        <a:cs typeface="+mn-cs"/>
      </a:defRPr>
    </a:lvl1pPr>
    <a:lvl2pPr marL="457200" algn="l" rtl="0" eaLnBrk="0" fontAlgn="base" hangingPunct="0">
      <a:spcBef>
        <a:spcPct val="0"/>
      </a:spcBef>
      <a:spcAft>
        <a:spcPct val="0"/>
      </a:spcAft>
      <a:defRPr sz="1600"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sz="1600"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sz="1600"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sz="1600" kern="1200">
        <a:solidFill>
          <a:schemeClr val="tx1"/>
        </a:solidFill>
        <a:latin typeface="Arial" panose="020B0604020202020204" pitchFamily="34" charset="0"/>
        <a:ea typeface="+mn-ea"/>
        <a:cs typeface="+mn-cs"/>
      </a:defRPr>
    </a:lvl5pPr>
    <a:lvl6pPr marL="2286000" algn="l" defTabSz="914400" rtl="0" eaLnBrk="1" latinLnBrk="0" hangingPunct="1">
      <a:defRPr sz="1600" kern="1200">
        <a:solidFill>
          <a:schemeClr val="tx1"/>
        </a:solidFill>
        <a:latin typeface="Arial" panose="020B0604020202020204" pitchFamily="34" charset="0"/>
        <a:ea typeface="+mn-ea"/>
        <a:cs typeface="+mn-cs"/>
      </a:defRPr>
    </a:lvl6pPr>
    <a:lvl7pPr marL="2743200" algn="l" defTabSz="914400" rtl="0" eaLnBrk="1" latinLnBrk="0" hangingPunct="1">
      <a:defRPr sz="1600" kern="1200">
        <a:solidFill>
          <a:schemeClr val="tx1"/>
        </a:solidFill>
        <a:latin typeface="Arial" panose="020B0604020202020204" pitchFamily="34" charset="0"/>
        <a:ea typeface="+mn-ea"/>
        <a:cs typeface="+mn-cs"/>
      </a:defRPr>
    </a:lvl7pPr>
    <a:lvl8pPr marL="3200400" algn="l" defTabSz="914400" rtl="0" eaLnBrk="1" latinLnBrk="0" hangingPunct="1">
      <a:defRPr sz="1600" kern="1200">
        <a:solidFill>
          <a:schemeClr val="tx1"/>
        </a:solidFill>
        <a:latin typeface="Arial" panose="020B0604020202020204" pitchFamily="34" charset="0"/>
        <a:ea typeface="+mn-ea"/>
        <a:cs typeface="+mn-cs"/>
      </a:defRPr>
    </a:lvl8pPr>
    <a:lvl9pPr marL="3657600" algn="l" defTabSz="914400" rtl="0" eaLnBrk="1" latinLnBrk="0" hangingPunct="1">
      <a:defRPr sz="1600"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205">
          <p15:clr>
            <a:srgbClr val="A4A3A4"/>
          </p15:clr>
        </p15:guide>
        <p15:guide id="2" pos="2880">
          <p15:clr>
            <a:srgbClr val="A4A3A4"/>
          </p15:clr>
        </p15:guide>
      </p15:sldGuideLst>
    </p:ext>
    <p:ext uri="{2D200454-40CA-4A62-9FC3-DE9A4176ACB9}">
      <p15:notesGuideLst xmlns:p15="http://schemas.microsoft.com/office/powerpoint/2012/main">
        <p15:guide id="1" orient="horz" pos="3024">
          <p15:clr>
            <a:srgbClr val="A4A3A4"/>
          </p15:clr>
        </p15:guide>
        <p15:guide id="2" pos="2304">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Grow, Bob" initials="" lastIdx="4" clrIdx="0"/>
  <p:cmAuthor id="2" name="David Law" initials="" lastIdx="4"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5495" autoAdjust="0"/>
    <p:restoredTop sz="92585" autoAdjust="0"/>
  </p:normalViewPr>
  <p:slideViewPr>
    <p:cSldViewPr>
      <p:cViewPr varScale="1">
        <p:scale>
          <a:sx n="118" d="100"/>
          <a:sy n="118" d="100"/>
        </p:scale>
        <p:origin x="1000" y="200"/>
      </p:cViewPr>
      <p:guideLst>
        <p:guide orient="horz" pos="2205"/>
        <p:guide pos="2880"/>
      </p:guideLst>
    </p:cSldViewPr>
  </p:slideViewPr>
  <p:outlineViewPr>
    <p:cViewPr>
      <p:scale>
        <a:sx n="33" d="100"/>
        <a:sy n="33" d="100"/>
      </p:scale>
      <p:origin x="8"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85" d="100"/>
          <a:sy n="85" d="100"/>
        </p:scale>
        <p:origin x="-2706" y="-78"/>
      </p:cViewPr>
      <p:guideLst>
        <p:guide orient="horz" pos="3024"/>
        <p:guide pos="2304"/>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commentAuthors" Target="commentAuthors.xml"/><Relationship Id="rId3" Type="http://schemas.openxmlformats.org/officeDocument/2006/relationships/slide" Target="slides/slide2.xml"/><Relationship Id="rId7" Type="http://schemas.openxmlformats.org/officeDocument/2006/relationships/handoutMaster" Target="handoutMasters/handoutMaster1.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615A667F-B172-0E74-B918-4495F4F6A125}"/>
              </a:ext>
            </a:extLst>
          </p:cNvPr>
          <p:cNvSpPr>
            <a:spLocks noGrp="1"/>
          </p:cNvSpPr>
          <p:nvPr>
            <p:ph type="hdr" sz="quarter"/>
          </p:nvPr>
        </p:nvSpPr>
        <p:spPr>
          <a:xfrm>
            <a:off x="0" y="0"/>
            <a:ext cx="3170238" cy="479425"/>
          </a:xfrm>
          <a:prstGeom prst="rect">
            <a:avLst/>
          </a:prstGeom>
        </p:spPr>
        <p:txBody>
          <a:bodyPr vert="horz" lIns="91440" tIns="45720" rIns="91440" bIns="45720" rtlCol="0"/>
          <a:lstStyle>
            <a:lvl1pPr algn="l" eaLnBrk="1" fontAlgn="auto" hangingPunct="1">
              <a:spcBef>
                <a:spcPts val="0"/>
              </a:spcBef>
              <a:spcAft>
                <a:spcPts val="0"/>
              </a:spcAft>
              <a:defRPr sz="1200">
                <a:latin typeface="+mn-lt"/>
              </a:defRPr>
            </a:lvl1pPr>
          </a:lstStyle>
          <a:p>
            <a:pPr>
              <a:defRPr/>
            </a:pPr>
            <a:endParaRPr lang="en-US"/>
          </a:p>
        </p:txBody>
      </p:sp>
      <p:sp>
        <p:nvSpPr>
          <p:cNvPr id="3" name="Date Placeholder 2">
            <a:extLst>
              <a:ext uri="{FF2B5EF4-FFF2-40B4-BE49-F238E27FC236}">
                <a16:creationId xmlns:a16="http://schemas.microsoft.com/office/drawing/2014/main" id="{8D416AF6-FF55-E214-827D-03C96D01C950}"/>
              </a:ext>
            </a:extLst>
          </p:cNvPr>
          <p:cNvSpPr>
            <a:spLocks noGrp="1"/>
          </p:cNvSpPr>
          <p:nvPr>
            <p:ph type="dt" sz="quarter" idx="1"/>
          </p:nvPr>
        </p:nvSpPr>
        <p:spPr>
          <a:xfrm>
            <a:off x="4143375" y="0"/>
            <a:ext cx="3170238" cy="479425"/>
          </a:xfrm>
          <a:prstGeom prst="rect">
            <a:avLst/>
          </a:prstGeom>
        </p:spPr>
        <p:txBody>
          <a:bodyPr vert="horz" lIns="91440" tIns="45720" rIns="91440" bIns="45720" rtlCol="0"/>
          <a:lstStyle>
            <a:lvl1pPr algn="r" eaLnBrk="1" fontAlgn="auto" hangingPunct="1">
              <a:spcBef>
                <a:spcPts val="0"/>
              </a:spcBef>
              <a:spcAft>
                <a:spcPts val="0"/>
              </a:spcAft>
              <a:defRPr sz="1200">
                <a:latin typeface="+mn-lt"/>
              </a:defRPr>
            </a:lvl1pPr>
          </a:lstStyle>
          <a:p>
            <a:pPr>
              <a:defRPr/>
            </a:pPr>
            <a:fld id="{48A7F424-F633-3043-92AA-B9C13BF5E99A}" type="datetimeFigureOut">
              <a:rPr lang="en-US"/>
              <a:pPr>
                <a:defRPr/>
              </a:pPr>
              <a:t>1/19/26</a:t>
            </a:fld>
            <a:endParaRPr lang="en-US" dirty="0"/>
          </a:p>
        </p:txBody>
      </p:sp>
      <p:sp>
        <p:nvSpPr>
          <p:cNvPr id="4" name="Footer Placeholder 3">
            <a:extLst>
              <a:ext uri="{FF2B5EF4-FFF2-40B4-BE49-F238E27FC236}">
                <a16:creationId xmlns:a16="http://schemas.microsoft.com/office/drawing/2014/main" id="{307C9ED2-1F31-1EF6-28C3-ADEB97696B6F}"/>
              </a:ext>
            </a:extLst>
          </p:cNvPr>
          <p:cNvSpPr>
            <a:spLocks noGrp="1"/>
          </p:cNvSpPr>
          <p:nvPr>
            <p:ph type="ftr" sz="quarter" idx="2"/>
          </p:nvPr>
        </p:nvSpPr>
        <p:spPr>
          <a:xfrm>
            <a:off x="0" y="9120188"/>
            <a:ext cx="3170238" cy="479425"/>
          </a:xfrm>
          <a:prstGeom prst="rect">
            <a:avLst/>
          </a:prstGeom>
        </p:spPr>
        <p:txBody>
          <a:bodyPr vert="horz" lIns="91440" tIns="45720" rIns="91440" bIns="45720" rtlCol="0" anchor="b"/>
          <a:lstStyle>
            <a:lvl1pPr algn="l" eaLnBrk="1" fontAlgn="auto" hangingPunct="1">
              <a:spcBef>
                <a:spcPts val="0"/>
              </a:spcBef>
              <a:spcAft>
                <a:spcPts val="0"/>
              </a:spcAft>
              <a:defRPr sz="1200">
                <a:latin typeface="+mn-lt"/>
              </a:defRPr>
            </a:lvl1pPr>
          </a:lstStyle>
          <a:p>
            <a:pPr>
              <a:defRPr/>
            </a:pPr>
            <a:endParaRPr lang="en-US"/>
          </a:p>
        </p:txBody>
      </p:sp>
      <p:sp>
        <p:nvSpPr>
          <p:cNvPr id="5" name="Slide Number Placeholder 4">
            <a:extLst>
              <a:ext uri="{FF2B5EF4-FFF2-40B4-BE49-F238E27FC236}">
                <a16:creationId xmlns:a16="http://schemas.microsoft.com/office/drawing/2014/main" id="{67C27686-849B-C576-AF02-9D963CC63C88}"/>
              </a:ext>
            </a:extLst>
          </p:cNvPr>
          <p:cNvSpPr>
            <a:spLocks noGrp="1"/>
          </p:cNvSpPr>
          <p:nvPr>
            <p:ph type="sldNum" sz="quarter" idx="3"/>
          </p:nvPr>
        </p:nvSpPr>
        <p:spPr>
          <a:xfrm>
            <a:off x="4143375" y="9120188"/>
            <a:ext cx="3170238" cy="479425"/>
          </a:xfrm>
          <a:prstGeom prst="rect">
            <a:avLst/>
          </a:prstGeom>
        </p:spPr>
        <p:txBody>
          <a:bodyPr vert="horz" lIns="91440" tIns="45720" rIns="91440" bIns="45720" rtlCol="0" anchor="b"/>
          <a:lstStyle>
            <a:lvl1pPr algn="r" eaLnBrk="1" fontAlgn="auto" hangingPunct="1">
              <a:spcBef>
                <a:spcPts val="0"/>
              </a:spcBef>
              <a:spcAft>
                <a:spcPts val="0"/>
              </a:spcAft>
              <a:defRPr sz="1200">
                <a:latin typeface="+mn-lt"/>
              </a:defRPr>
            </a:lvl1pPr>
          </a:lstStyle>
          <a:p>
            <a:pPr>
              <a:defRPr/>
            </a:pPr>
            <a:fld id="{8F9FADA6-3731-2A44-A0FF-A03E83714211}" type="slidenum">
              <a:rPr lang="en-US"/>
              <a:pPr>
                <a:defRPr/>
              </a:pPr>
              <a:t>‹#›</a:t>
            </a:fld>
            <a:endParaRPr lang="en-US" dirty="0"/>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0AA06978-5A64-EF2C-291E-DEC47B256ADE}"/>
              </a:ext>
            </a:extLst>
          </p:cNvPr>
          <p:cNvSpPr>
            <a:spLocks noGrp="1"/>
          </p:cNvSpPr>
          <p:nvPr>
            <p:ph type="hdr" sz="quarter"/>
          </p:nvPr>
        </p:nvSpPr>
        <p:spPr>
          <a:xfrm>
            <a:off x="0" y="0"/>
            <a:ext cx="3170238" cy="479425"/>
          </a:xfrm>
          <a:prstGeom prst="rect">
            <a:avLst/>
          </a:prstGeom>
        </p:spPr>
        <p:txBody>
          <a:bodyPr vert="horz" lIns="96661" tIns="48331" rIns="96661" bIns="48331" rtlCol="0"/>
          <a:lstStyle>
            <a:lvl1pPr algn="l" eaLnBrk="1" fontAlgn="auto" hangingPunct="1">
              <a:spcBef>
                <a:spcPts val="0"/>
              </a:spcBef>
              <a:spcAft>
                <a:spcPts val="0"/>
              </a:spcAft>
              <a:defRPr sz="1300">
                <a:latin typeface="+mn-lt"/>
              </a:defRPr>
            </a:lvl1pPr>
          </a:lstStyle>
          <a:p>
            <a:pPr>
              <a:defRPr/>
            </a:pPr>
            <a:endParaRPr lang="en-US"/>
          </a:p>
        </p:txBody>
      </p:sp>
      <p:sp>
        <p:nvSpPr>
          <p:cNvPr id="3" name="Date Placeholder 2">
            <a:extLst>
              <a:ext uri="{FF2B5EF4-FFF2-40B4-BE49-F238E27FC236}">
                <a16:creationId xmlns:a16="http://schemas.microsoft.com/office/drawing/2014/main" id="{33EAE9AA-CA97-8A5C-98B1-BCCD98E8B219}"/>
              </a:ext>
            </a:extLst>
          </p:cNvPr>
          <p:cNvSpPr>
            <a:spLocks noGrp="1"/>
          </p:cNvSpPr>
          <p:nvPr>
            <p:ph type="dt" idx="1"/>
          </p:nvPr>
        </p:nvSpPr>
        <p:spPr>
          <a:xfrm>
            <a:off x="4143375" y="0"/>
            <a:ext cx="3170238" cy="479425"/>
          </a:xfrm>
          <a:prstGeom prst="rect">
            <a:avLst/>
          </a:prstGeom>
        </p:spPr>
        <p:txBody>
          <a:bodyPr vert="horz" lIns="96661" tIns="48331" rIns="96661" bIns="48331" rtlCol="0"/>
          <a:lstStyle>
            <a:lvl1pPr algn="r" eaLnBrk="1" fontAlgn="auto" hangingPunct="1">
              <a:spcBef>
                <a:spcPts val="0"/>
              </a:spcBef>
              <a:spcAft>
                <a:spcPts val="0"/>
              </a:spcAft>
              <a:defRPr sz="1300">
                <a:latin typeface="+mn-lt"/>
              </a:defRPr>
            </a:lvl1pPr>
          </a:lstStyle>
          <a:p>
            <a:pPr>
              <a:defRPr/>
            </a:pPr>
            <a:fld id="{71FA2620-28B6-F34B-86E8-E1EEC4CB9399}" type="datetimeFigureOut">
              <a:rPr lang="en-US"/>
              <a:pPr>
                <a:defRPr/>
              </a:pPr>
              <a:t>1/19/26</a:t>
            </a:fld>
            <a:endParaRPr lang="en-US" dirty="0"/>
          </a:p>
        </p:txBody>
      </p:sp>
      <p:sp>
        <p:nvSpPr>
          <p:cNvPr id="4" name="Slide Image Placeholder 3">
            <a:extLst>
              <a:ext uri="{FF2B5EF4-FFF2-40B4-BE49-F238E27FC236}">
                <a16:creationId xmlns:a16="http://schemas.microsoft.com/office/drawing/2014/main" id="{7DF7FE1F-FD4C-592D-572C-AFDA5B70CCE8}"/>
              </a:ext>
            </a:extLst>
          </p:cNvPr>
          <p:cNvSpPr>
            <a:spLocks noGrp="1" noRot="1" noChangeAspect="1"/>
          </p:cNvSpPr>
          <p:nvPr>
            <p:ph type="sldImg" idx="2"/>
          </p:nvPr>
        </p:nvSpPr>
        <p:spPr>
          <a:xfrm>
            <a:off x="1257300" y="720725"/>
            <a:ext cx="4800600" cy="3600450"/>
          </a:xfrm>
          <a:prstGeom prst="rect">
            <a:avLst/>
          </a:prstGeom>
          <a:noFill/>
          <a:ln w="12700">
            <a:solidFill>
              <a:prstClr val="black"/>
            </a:solidFill>
          </a:ln>
        </p:spPr>
        <p:txBody>
          <a:bodyPr vert="horz" lIns="96661" tIns="48331" rIns="96661" bIns="48331" rtlCol="0" anchor="ctr"/>
          <a:lstStyle/>
          <a:p>
            <a:pPr lvl="0"/>
            <a:endParaRPr lang="en-US" noProof="0" dirty="0"/>
          </a:p>
        </p:txBody>
      </p:sp>
      <p:sp>
        <p:nvSpPr>
          <p:cNvPr id="5" name="Notes Placeholder 4">
            <a:extLst>
              <a:ext uri="{FF2B5EF4-FFF2-40B4-BE49-F238E27FC236}">
                <a16:creationId xmlns:a16="http://schemas.microsoft.com/office/drawing/2014/main" id="{9C75B19B-572E-8A7E-DDA0-0D24DC5FF83A}"/>
              </a:ext>
            </a:extLst>
          </p:cNvPr>
          <p:cNvSpPr>
            <a:spLocks noGrp="1"/>
          </p:cNvSpPr>
          <p:nvPr>
            <p:ph type="body" sz="quarter" idx="3"/>
          </p:nvPr>
        </p:nvSpPr>
        <p:spPr>
          <a:xfrm>
            <a:off x="731838" y="4560888"/>
            <a:ext cx="5851525" cy="4319587"/>
          </a:xfrm>
          <a:prstGeom prst="rect">
            <a:avLst/>
          </a:prstGeom>
        </p:spPr>
        <p:txBody>
          <a:bodyPr vert="horz" lIns="96661" tIns="48331" rIns="96661" bIns="48331"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a:extLst>
              <a:ext uri="{FF2B5EF4-FFF2-40B4-BE49-F238E27FC236}">
                <a16:creationId xmlns:a16="http://schemas.microsoft.com/office/drawing/2014/main" id="{CB75DAD6-D098-9B9E-6066-F9892AD4EFAF}"/>
              </a:ext>
            </a:extLst>
          </p:cNvPr>
          <p:cNvSpPr>
            <a:spLocks noGrp="1"/>
          </p:cNvSpPr>
          <p:nvPr>
            <p:ph type="ftr" sz="quarter" idx="4"/>
          </p:nvPr>
        </p:nvSpPr>
        <p:spPr>
          <a:xfrm>
            <a:off x="0" y="9120188"/>
            <a:ext cx="3170238" cy="479425"/>
          </a:xfrm>
          <a:prstGeom prst="rect">
            <a:avLst/>
          </a:prstGeom>
        </p:spPr>
        <p:txBody>
          <a:bodyPr vert="horz" lIns="96661" tIns="48331" rIns="96661" bIns="48331" rtlCol="0" anchor="b"/>
          <a:lstStyle>
            <a:lvl1pPr algn="l" eaLnBrk="1" fontAlgn="auto" hangingPunct="1">
              <a:spcBef>
                <a:spcPts val="0"/>
              </a:spcBef>
              <a:spcAft>
                <a:spcPts val="0"/>
              </a:spcAft>
              <a:defRPr sz="1300">
                <a:latin typeface="+mn-lt"/>
              </a:defRPr>
            </a:lvl1pPr>
          </a:lstStyle>
          <a:p>
            <a:pPr>
              <a:defRPr/>
            </a:pPr>
            <a:endParaRPr lang="en-US"/>
          </a:p>
        </p:txBody>
      </p:sp>
      <p:sp>
        <p:nvSpPr>
          <p:cNvPr id="7" name="Slide Number Placeholder 6">
            <a:extLst>
              <a:ext uri="{FF2B5EF4-FFF2-40B4-BE49-F238E27FC236}">
                <a16:creationId xmlns:a16="http://schemas.microsoft.com/office/drawing/2014/main" id="{B7D5CBC3-B48F-1C76-D90A-2F9BB9569E13}"/>
              </a:ext>
            </a:extLst>
          </p:cNvPr>
          <p:cNvSpPr>
            <a:spLocks noGrp="1"/>
          </p:cNvSpPr>
          <p:nvPr>
            <p:ph type="sldNum" sz="quarter" idx="5"/>
          </p:nvPr>
        </p:nvSpPr>
        <p:spPr>
          <a:xfrm>
            <a:off x="4143375" y="9120188"/>
            <a:ext cx="3170238" cy="479425"/>
          </a:xfrm>
          <a:prstGeom prst="rect">
            <a:avLst/>
          </a:prstGeom>
        </p:spPr>
        <p:txBody>
          <a:bodyPr vert="horz" lIns="96661" tIns="48331" rIns="96661" bIns="48331" rtlCol="0" anchor="b"/>
          <a:lstStyle>
            <a:lvl1pPr algn="r" eaLnBrk="1" fontAlgn="auto" hangingPunct="1">
              <a:spcBef>
                <a:spcPts val="0"/>
              </a:spcBef>
              <a:spcAft>
                <a:spcPts val="0"/>
              </a:spcAft>
              <a:defRPr sz="1300">
                <a:latin typeface="+mn-lt"/>
              </a:defRPr>
            </a:lvl1pPr>
          </a:lstStyle>
          <a:p>
            <a:pPr>
              <a:defRPr/>
            </a:pPr>
            <a:fld id="{B8BF77B6-F094-9E40-91BA-E779A810260C}" type="slidenum">
              <a:rPr lang="en-US"/>
              <a:pPr>
                <a:defRPr/>
              </a:pPr>
              <a:t>‹#›</a:t>
            </a:fld>
            <a:endParaRPr lang="en-US" dirty="0"/>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Rectangle 2">
            <a:extLst>
              <a:ext uri="{FF2B5EF4-FFF2-40B4-BE49-F238E27FC236}">
                <a16:creationId xmlns:a16="http://schemas.microsoft.com/office/drawing/2014/main" id="{1A6E77C4-7BEF-561D-8B32-8F7990340AF1}"/>
              </a:ext>
            </a:extLst>
          </p:cNvPr>
          <p:cNvSpPr>
            <a:spLocks noChangeArrowheads="1"/>
          </p:cNvSpPr>
          <p:nvPr/>
        </p:nvSpPr>
        <p:spPr bwMode="auto">
          <a:xfrm>
            <a:off x="-1588" y="6604000"/>
            <a:ext cx="9129713" cy="260350"/>
          </a:xfrm>
          <a:prstGeom prst="rect">
            <a:avLst/>
          </a:prstGeom>
          <a:solidFill>
            <a:srgbClr val="2FADDF"/>
          </a:solidFill>
          <a:ln w="9525">
            <a:solidFill>
              <a:srgbClr val="2FADDF"/>
            </a:solidFill>
            <a:miter lim="800000"/>
            <a:headEnd/>
            <a:tailEnd/>
          </a:ln>
        </p:spPr>
        <p:txBody>
          <a:bodyPr wrap="none" anchor="ctr"/>
          <a:lstStyle>
            <a:lvl1pPr>
              <a:defRPr sz="1600">
                <a:solidFill>
                  <a:schemeClr val="tx1"/>
                </a:solidFill>
                <a:latin typeface="Arial" panose="020B0604020202020204" pitchFamily="34" charset="0"/>
              </a:defRPr>
            </a:lvl1pPr>
            <a:lvl2pPr marL="742950" indent="-285750">
              <a:defRPr sz="1600">
                <a:solidFill>
                  <a:schemeClr val="tx1"/>
                </a:solidFill>
                <a:latin typeface="Arial" panose="020B0604020202020204" pitchFamily="34" charset="0"/>
              </a:defRPr>
            </a:lvl2pPr>
            <a:lvl3pPr marL="1143000" indent="-228600">
              <a:defRPr sz="1600">
                <a:solidFill>
                  <a:schemeClr val="tx1"/>
                </a:solidFill>
                <a:latin typeface="Arial" panose="020B0604020202020204" pitchFamily="34" charset="0"/>
              </a:defRPr>
            </a:lvl3pPr>
            <a:lvl4pPr marL="1600200" indent="-228600">
              <a:defRPr sz="1600">
                <a:solidFill>
                  <a:schemeClr val="tx1"/>
                </a:solidFill>
                <a:latin typeface="Arial" panose="020B0604020202020204" pitchFamily="34" charset="0"/>
              </a:defRPr>
            </a:lvl4pPr>
            <a:lvl5pPr marL="2057400" indent="-22860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defRPr/>
            </a:pPr>
            <a:endParaRPr lang="en-US" altLang="en-US" dirty="0"/>
          </a:p>
        </p:txBody>
      </p:sp>
      <p:sp>
        <p:nvSpPr>
          <p:cNvPr id="3" name="Rectangle 3">
            <a:extLst>
              <a:ext uri="{FF2B5EF4-FFF2-40B4-BE49-F238E27FC236}">
                <a16:creationId xmlns:a16="http://schemas.microsoft.com/office/drawing/2014/main" id="{4C53D28E-3A57-A219-A30F-755172D6AF7E}"/>
              </a:ext>
            </a:extLst>
          </p:cNvPr>
          <p:cNvSpPr>
            <a:spLocks noChangeArrowheads="1"/>
          </p:cNvSpPr>
          <p:nvPr/>
        </p:nvSpPr>
        <p:spPr bwMode="auto">
          <a:xfrm>
            <a:off x="3175" y="3175"/>
            <a:ext cx="9136063" cy="260350"/>
          </a:xfrm>
          <a:prstGeom prst="rect">
            <a:avLst/>
          </a:prstGeom>
          <a:solidFill>
            <a:srgbClr val="2FADDF"/>
          </a:solidFill>
          <a:ln w="9525">
            <a:solidFill>
              <a:srgbClr val="2FADDF"/>
            </a:solidFill>
            <a:miter lim="800000"/>
            <a:headEnd/>
            <a:tailEnd/>
          </a:ln>
        </p:spPr>
        <p:txBody>
          <a:bodyPr wrap="none" anchor="ctr"/>
          <a:lstStyle>
            <a:lvl1pPr>
              <a:defRPr sz="1600">
                <a:solidFill>
                  <a:schemeClr val="tx1"/>
                </a:solidFill>
                <a:latin typeface="Arial" panose="020B0604020202020204" pitchFamily="34" charset="0"/>
              </a:defRPr>
            </a:lvl1pPr>
            <a:lvl2pPr marL="742950" indent="-285750">
              <a:defRPr sz="1600">
                <a:solidFill>
                  <a:schemeClr val="tx1"/>
                </a:solidFill>
                <a:latin typeface="Arial" panose="020B0604020202020204" pitchFamily="34" charset="0"/>
              </a:defRPr>
            </a:lvl2pPr>
            <a:lvl3pPr marL="1143000" indent="-228600">
              <a:defRPr sz="1600">
                <a:solidFill>
                  <a:schemeClr val="tx1"/>
                </a:solidFill>
                <a:latin typeface="Arial" panose="020B0604020202020204" pitchFamily="34" charset="0"/>
              </a:defRPr>
            </a:lvl3pPr>
            <a:lvl4pPr marL="1600200" indent="-228600">
              <a:defRPr sz="1600">
                <a:solidFill>
                  <a:schemeClr val="tx1"/>
                </a:solidFill>
                <a:latin typeface="Arial" panose="020B0604020202020204" pitchFamily="34" charset="0"/>
              </a:defRPr>
            </a:lvl4pPr>
            <a:lvl5pPr marL="2057400" indent="-22860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defRPr/>
            </a:pPr>
            <a:endParaRPr lang="en-US" altLang="en-US" dirty="0"/>
          </a:p>
        </p:txBody>
      </p:sp>
      <p:sp>
        <p:nvSpPr>
          <p:cNvPr id="4" name="Text Box 6">
            <a:extLst>
              <a:ext uri="{FF2B5EF4-FFF2-40B4-BE49-F238E27FC236}">
                <a16:creationId xmlns:a16="http://schemas.microsoft.com/office/drawing/2014/main" id="{5E75A60B-B537-6391-4373-03941152ECD3}"/>
              </a:ext>
            </a:extLst>
          </p:cNvPr>
          <p:cNvSpPr txBox="1">
            <a:spLocks noChangeArrowheads="1"/>
          </p:cNvSpPr>
          <p:nvPr/>
        </p:nvSpPr>
        <p:spPr bwMode="auto">
          <a:xfrm>
            <a:off x="7947025" y="6589713"/>
            <a:ext cx="1150938" cy="274637"/>
          </a:xfrm>
          <a:prstGeom prst="rect">
            <a:avLst/>
          </a:prstGeom>
          <a:noFill/>
          <a:ln>
            <a:noFill/>
          </a:ln>
        </p:spPr>
        <p:txBody>
          <a:bodyPr>
            <a:spAutoFit/>
          </a:bodyPr>
          <a:lstStyle>
            <a:lvl1pPr>
              <a:defRPr sz="1600">
                <a:solidFill>
                  <a:schemeClr val="tx1"/>
                </a:solidFill>
                <a:latin typeface="Arial" panose="020B0604020202020204" pitchFamily="34" charset="0"/>
              </a:defRPr>
            </a:lvl1pPr>
            <a:lvl2pPr marL="742950" indent="-285750">
              <a:defRPr sz="1600">
                <a:solidFill>
                  <a:schemeClr val="tx1"/>
                </a:solidFill>
                <a:latin typeface="Arial" panose="020B0604020202020204" pitchFamily="34" charset="0"/>
              </a:defRPr>
            </a:lvl2pPr>
            <a:lvl3pPr marL="1143000" indent="-228600">
              <a:defRPr sz="1600">
                <a:solidFill>
                  <a:schemeClr val="tx1"/>
                </a:solidFill>
                <a:latin typeface="Arial" panose="020B0604020202020204" pitchFamily="34" charset="0"/>
              </a:defRPr>
            </a:lvl3pPr>
            <a:lvl4pPr marL="1600200" indent="-228600">
              <a:defRPr sz="1600">
                <a:solidFill>
                  <a:schemeClr val="tx1"/>
                </a:solidFill>
                <a:latin typeface="Arial" panose="020B0604020202020204" pitchFamily="34" charset="0"/>
              </a:defRPr>
            </a:lvl4pPr>
            <a:lvl5pPr marL="2057400" indent="-22860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algn="r" eaLnBrk="1" hangingPunct="1">
              <a:spcBef>
                <a:spcPct val="50000"/>
              </a:spcBef>
              <a:defRPr/>
            </a:pPr>
            <a:r>
              <a:rPr lang="en-US" altLang="en-US" sz="1200" dirty="0">
                <a:solidFill>
                  <a:schemeClr val="bg1"/>
                </a:solidFill>
              </a:rPr>
              <a:t>Page </a:t>
            </a:r>
            <a:fld id="{AA65A74C-AC7A-064E-96FF-933908AA78E2}" type="slidenum">
              <a:rPr lang="en-US" altLang="en-US" sz="1200" smtClean="0">
                <a:solidFill>
                  <a:schemeClr val="bg1"/>
                </a:solidFill>
              </a:rPr>
              <a:pPr algn="r" eaLnBrk="1" hangingPunct="1">
                <a:spcBef>
                  <a:spcPct val="50000"/>
                </a:spcBef>
                <a:defRPr/>
              </a:pPr>
              <a:t>‹#›</a:t>
            </a:fld>
            <a:endParaRPr lang="en-US" altLang="en-US" sz="1200" dirty="0">
              <a:solidFill>
                <a:schemeClr val="bg1"/>
              </a:solidFill>
            </a:endParaRPr>
          </a:p>
        </p:txBody>
      </p:sp>
      <p:sp>
        <p:nvSpPr>
          <p:cNvPr id="61444" name="Rectangle 4"/>
          <p:cNvSpPr>
            <a:spLocks noGrp="1" noChangeArrowheads="1"/>
          </p:cNvSpPr>
          <p:nvPr>
            <p:ph type="ctrTitle"/>
          </p:nvPr>
        </p:nvSpPr>
        <p:spPr>
          <a:xfrm>
            <a:off x="685800" y="2130425"/>
            <a:ext cx="7772400" cy="1470025"/>
          </a:xfrm>
        </p:spPr>
        <p:txBody>
          <a:bodyPr/>
          <a:lstStyle>
            <a:lvl1pPr>
              <a:defRPr/>
            </a:lvl1pPr>
          </a:lstStyle>
          <a:p>
            <a:r>
              <a:rPr lang="en-US"/>
              <a:t>Click to edit Master title style</a:t>
            </a:r>
          </a:p>
        </p:txBody>
      </p:sp>
      <p:sp>
        <p:nvSpPr>
          <p:cNvPr id="61445" name="Rectangle 5"/>
          <p:cNvSpPr>
            <a:spLocks noGrp="1" noChangeArrowheads="1"/>
          </p:cNvSpPr>
          <p:nvPr>
            <p:ph type="subTitle" idx="1"/>
          </p:nvPr>
        </p:nvSpPr>
        <p:spPr>
          <a:xfrm>
            <a:off x="1371600" y="3886200"/>
            <a:ext cx="6400800" cy="1752600"/>
          </a:xfrm>
        </p:spPr>
        <p:txBody>
          <a:bodyPr/>
          <a:lstStyle>
            <a:lvl1pPr marL="0" indent="0" algn="ctr">
              <a:buFontTx/>
              <a:buNone/>
              <a:defRPr/>
            </a:lvl1pPr>
          </a:lstStyle>
          <a:p>
            <a:r>
              <a:rPr lang="en-US"/>
              <a:t>Click to edit Master subtitle style</a:t>
            </a:r>
          </a:p>
        </p:txBody>
      </p:sp>
    </p:spTree>
    <p:extLst>
      <p:ext uri="{BB962C8B-B14F-4D97-AF65-F5344CB8AC3E}">
        <p14:creationId xmlns:p14="http://schemas.microsoft.com/office/powerpoint/2010/main" val="317803159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72426327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404813"/>
            <a:ext cx="2057400" cy="5472112"/>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404813"/>
            <a:ext cx="6019800" cy="5472112"/>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66134722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OverObj" preserve="1">
  <p:cSld name="Title and Text over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404813"/>
            <a:ext cx="8229600" cy="792162"/>
          </a:xfrm>
        </p:spPr>
        <p:txBody>
          <a:bodyPr/>
          <a:lstStyle/>
          <a:p>
            <a:r>
              <a:rPr lang="en-US"/>
              <a:t>Click to edit Master title style</a:t>
            </a:r>
          </a:p>
        </p:txBody>
      </p:sp>
      <p:sp>
        <p:nvSpPr>
          <p:cNvPr id="3" name="Text Placeholder 2"/>
          <p:cNvSpPr>
            <a:spLocks noGrp="1"/>
          </p:cNvSpPr>
          <p:nvPr>
            <p:ph type="body" sz="half" idx="1"/>
          </p:nvPr>
        </p:nvSpPr>
        <p:spPr>
          <a:xfrm>
            <a:off x="457200" y="1350963"/>
            <a:ext cx="8229600" cy="218598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57200" y="3689350"/>
            <a:ext cx="8229600" cy="2187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28756716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3156682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Tree>
    <p:extLst>
      <p:ext uri="{BB962C8B-B14F-4D97-AF65-F5344CB8AC3E}">
        <p14:creationId xmlns:p14="http://schemas.microsoft.com/office/powerpoint/2010/main" val="9985827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350963"/>
            <a:ext cx="4038600" cy="452596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350963"/>
            <a:ext cx="4038600" cy="452596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0558871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13303982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19420741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43526277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100727915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365258296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B1F519BB-C190-4005-BB98-AB58FD0D927A}"/>
              </a:ext>
            </a:extLst>
          </p:cNvPr>
          <p:cNvSpPr>
            <a:spLocks noChangeArrowheads="1"/>
          </p:cNvSpPr>
          <p:nvPr/>
        </p:nvSpPr>
        <p:spPr bwMode="auto">
          <a:xfrm>
            <a:off x="0" y="6604000"/>
            <a:ext cx="9129713" cy="260350"/>
          </a:xfrm>
          <a:prstGeom prst="rect">
            <a:avLst/>
          </a:prstGeom>
          <a:solidFill>
            <a:srgbClr val="2FADDF"/>
          </a:solidFill>
          <a:ln w="9525">
            <a:solidFill>
              <a:srgbClr val="2FADDF"/>
            </a:solidFill>
            <a:miter lim="800000"/>
            <a:headEnd/>
            <a:tailEnd/>
          </a:ln>
        </p:spPr>
        <p:txBody>
          <a:bodyPr wrap="none" anchor="ctr"/>
          <a:lstStyle>
            <a:lvl1pPr>
              <a:defRPr sz="1600">
                <a:solidFill>
                  <a:schemeClr val="tx1"/>
                </a:solidFill>
                <a:latin typeface="Arial" panose="020B0604020202020204" pitchFamily="34" charset="0"/>
              </a:defRPr>
            </a:lvl1pPr>
            <a:lvl2pPr marL="742950" indent="-285750">
              <a:defRPr sz="1600">
                <a:solidFill>
                  <a:schemeClr val="tx1"/>
                </a:solidFill>
                <a:latin typeface="Arial" panose="020B0604020202020204" pitchFamily="34" charset="0"/>
              </a:defRPr>
            </a:lvl2pPr>
            <a:lvl3pPr marL="1143000" indent="-228600">
              <a:defRPr sz="1600">
                <a:solidFill>
                  <a:schemeClr val="tx1"/>
                </a:solidFill>
                <a:latin typeface="Arial" panose="020B0604020202020204" pitchFamily="34" charset="0"/>
              </a:defRPr>
            </a:lvl3pPr>
            <a:lvl4pPr marL="1600200" indent="-228600">
              <a:defRPr sz="1600">
                <a:solidFill>
                  <a:schemeClr val="tx1"/>
                </a:solidFill>
                <a:latin typeface="Arial" panose="020B0604020202020204" pitchFamily="34" charset="0"/>
              </a:defRPr>
            </a:lvl4pPr>
            <a:lvl5pPr marL="2057400" indent="-22860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defRPr/>
            </a:pPr>
            <a:endParaRPr lang="en-US" altLang="en-US" dirty="0"/>
          </a:p>
        </p:txBody>
      </p:sp>
      <p:sp>
        <p:nvSpPr>
          <p:cNvPr id="1027" name="Rectangle 3">
            <a:extLst>
              <a:ext uri="{FF2B5EF4-FFF2-40B4-BE49-F238E27FC236}">
                <a16:creationId xmlns:a16="http://schemas.microsoft.com/office/drawing/2014/main" id="{35F7586E-AC73-6F9B-41E7-0494E8CC630A}"/>
              </a:ext>
            </a:extLst>
          </p:cNvPr>
          <p:cNvSpPr>
            <a:spLocks noChangeArrowheads="1"/>
          </p:cNvSpPr>
          <p:nvPr/>
        </p:nvSpPr>
        <p:spPr bwMode="auto">
          <a:xfrm>
            <a:off x="3175" y="3175"/>
            <a:ext cx="9136063" cy="260350"/>
          </a:xfrm>
          <a:prstGeom prst="rect">
            <a:avLst/>
          </a:prstGeom>
          <a:solidFill>
            <a:srgbClr val="2FADDF"/>
          </a:solidFill>
          <a:ln w="9525">
            <a:solidFill>
              <a:srgbClr val="2FADDF"/>
            </a:solidFill>
            <a:miter lim="800000"/>
            <a:headEnd/>
            <a:tailEnd/>
          </a:ln>
        </p:spPr>
        <p:txBody>
          <a:bodyPr wrap="none" anchor="ctr"/>
          <a:lstStyle>
            <a:lvl1pPr>
              <a:defRPr sz="1600">
                <a:solidFill>
                  <a:schemeClr val="tx1"/>
                </a:solidFill>
                <a:latin typeface="Arial" panose="020B0604020202020204" pitchFamily="34" charset="0"/>
              </a:defRPr>
            </a:lvl1pPr>
            <a:lvl2pPr marL="742950" indent="-285750">
              <a:defRPr sz="1600">
                <a:solidFill>
                  <a:schemeClr val="tx1"/>
                </a:solidFill>
                <a:latin typeface="Arial" panose="020B0604020202020204" pitchFamily="34" charset="0"/>
              </a:defRPr>
            </a:lvl2pPr>
            <a:lvl3pPr marL="1143000" indent="-228600">
              <a:defRPr sz="1600">
                <a:solidFill>
                  <a:schemeClr val="tx1"/>
                </a:solidFill>
                <a:latin typeface="Arial" panose="020B0604020202020204" pitchFamily="34" charset="0"/>
              </a:defRPr>
            </a:lvl3pPr>
            <a:lvl4pPr marL="1600200" indent="-228600">
              <a:defRPr sz="1600">
                <a:solidFill>
                  <a:schemeClr val="tx1"/>
                </a:solidFill>
                <a:latin typeface="Arial" panose="020B0604020202020204" pitchFamily="34" charset="0"/>
              </a:defRPr>
            </a:lvl4pPr>
            <a:lvl5pPr marL="2057400" indent="-22860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defRPr/>
            </a:pPr>
            <a:endParaRPr lang="en-US" altLang="en-US" dirty="0"/>
          </a:p>
        </p:txBody>
      </p:sp>
      <p:sp>
        <p:nvSpPr>
          <p:cNvPr id="1028" name="Rectangle 4">
            <a:extLst>
              <a:ext uri="{FF2B5EF4-FFF2-40B4-BE49-F238E27FC236}">
                <a16:creationId xmlns:a16="http://schemas.microsoft.com/office/drawing/2014/main" id="{C8D6AF0D-4F27-9A6E-32B1-7165375905C5}"/>
              </a:ext>
            </a:extLst>
          </p:cNvPr>
          <p:cNvSpPr>
            <a:spLocks noGrp="1" noChangeArrowheads="1"/>
          </p:cNvSpPr>
          <p:nvPr>
            <p:ph type="title"/>
          </p:nvPr>
        </p:nvSpPr>
        <p:spPr bwMode="auto">
          <a:xfrm>
            <a:off x="457200" y="457200"/>
            <a:ext cx="8229600" cy="7318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0" rIns="91440" bIns="0" numCol="1" anchor="ctr" anchorCtr="0" compatLnSpc="1">
            <a:prstTxWarp prst="textNoShape">
              <a:avLst/>
            </a:prstTxWarp>
          </a:bodyPr>
          <a:lstStyle/>
          <a:p>
            <a:pPr lvl="0"/>
            <a:r>
              <a:rPr lang="en-US" altLang="en-US"/>
              <a:t>Click to edit Master title style</a:t>
            </a:r>
          </a:p>
        </p:txBody>
      </p:sp>
      <p:sp>
        <p:nvSpPr>
          <p:cNvPr id="1029" name="Rectangle 5">
            <a:extLst>
              <a:ext uri="{FF2B5EF4-FFF2-40B4-BE49-F238E27FC236}">
                <a16:creationId xmlns:a16="http://schemas.microsoft.com/office/drawing/2014/main" id="{7FDFA7B5-AD75-5E22-CB25-2324F71A392F}"/>
              </a:ext>
            </a:extLst>
          </p:cNvPr>
          <p:cNvSpPr>
            <a:spLocks noGrp="1" noChangeArrowheads="1"/>
          </p:cNvSpPr>
          <p:nvPr>
            <p:ph type="body" idx="1"/>
          </p:nvPr>
        </p:nvSpPr>
        <p:spPr bwMode="auto">
          <a:xfrm>
            <a:off x="457200" y="1096963"/>
            <a:ext cx="8229600" cy="53038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30" name="Line 6">
            <a:extLst>
              <a:ext uri="{FF2B5EF4-FFF2-40B4-BE49-F238E27FC236}">
                <a16:creationId xmlns:a16="http://schemas.microsoft.com/office/drawing/2014/main" id="{593504DE-D31E-344C-C31D-0B54E964BCEF}"/>
              </a:ext>
            </a:extLst>
          </p:cNvPr>
          <p:cNvSpPr>
            <a:spLocks noChangeShapeType="1"/>
          </p:cNvSpPr>
          <p:nvPr/>
        </p:nvSpPr>
        <p:spPr bwMode="auto">
          <a:xfrm>
            <a:off x="457200" y="1050925"/>
            <a:ext cx="8229600" cy="0"/>
          </a:xfrm>
          <a:prstGeom prst="line">
            <a:avLst/>
          </a:prstGeom>
          <a:noFill/>
          <a:ln w="9525">
            <a:solidFill>
              <a:srgbClr val="2FADD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031" name="Text Box 7">
            <a:extLst>
              <a:ext uri="{FF2B5EF4-FFF2-40B4-BE49-F238E27FC236}">
                <a16:creationId xmlns:a16="http://schemas.microsoft.com/office/drawing/2014/main" id="{5B7A8AC5-9A25-90DD-0B9D-190D01E69D81}"/>
              </a:ext>
            </a:extLst>
          </p:cNvPr>
          <p:cNvSpPr txBox="1">
            <a:spLocks noChangeArrowheads="1"/>
          </p:cNvSpPr>
          <p:nvPr/>
        </p:nvSpPr>
        <p:spPr bwMode="auto">
          <a:xfrm>
            <a:off x="7948613" y="6589713"/>
            <a:ext cx="1150937" cy="274637"/>
          </a:xfrm>
          <a:prstGeom prst="rect">
            <a:avLst/>
          </a:prstGeom>
          <a:noFill/>
          <a:ln>
            <a:noFill/>
          </a:ln>
        </p:spPr>
        <p:txBody>
          <a:bodyPr>
            <a:spAutoFit/>
          </a:bodyPr>
          <a:lstStyle>
            <a:lvl1pPr>
              <a:defRPr sz="1600">
                <a:solidFill>
                  <a:schemeClr val="tx1"/>
                </a:solidFill>
                <a:latin typeface="Arial" panose="020B0604020202020204" pitchFamily="34" charset="0"/>
              </a:defRPr>
            </a:lvl1pPr>
            <a:lvl2pPr marL="742950" indent="-285750">
              <a:defRPr sz="1600">
                <a:solidFill>
                  <a:schemeClr val="tx1"/>
                </a:solidFill>
                <a:latin typeface="Arial" panose="020B0604020202020204" pitchFamily="34" charset="0"/>
              </a:defRPr>
            </a:lvl2pPr>
            <a:lvl3pPr marL="1143000" indent="-228600">
              <a:defRPr sz="1600">
                <a:solidFill>
                  <a:schemeClr val="tx1"/>
                </a:solidFill>
                <a:latin typeface="Arial" panose="020B0604020202020204" pitchFamily="34" charset="0"/>
              </a:defRPr>
            </a:lvl3pPr>
            <a:lvl4pPr marL="1600200" indent="-228600">
              <a:defRPr sz="1600">
                <a:solidFill>
                  <a:schemeClr val="tx1"/>
                </a:solidFill>
                <a:latin typeface="Arial" panose="020B0604020202020204" pitchFamily="34" charset="0"/>
              </a:defRPr>
            </a:lvl4pPr>
            <a:lvl5pPr marL="2057400" indent="-22860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algn="r" eaLnBrk="1" hangingPunct="1">
              <a:spcBef>
                <a:spcPct val="50000"/>
              </a:spcBef>
              <a:defRPr/>
            </a:pPr>
            <a:r>
              <a:rPr lang="en-US" altLang="en-US" sz="1200" dirty="0">
                <a:solidFill>
                  <a:schemeClr val="bg1"/>
                </a:solidFill>
              </a:rPr>
              <a:t>Page </a:t>
            </a:r>
            <a:fld id="{021E99DE-F02D-504C-91F0-D9A21FB968BE}" type="slidenum">
              <a:rPr lang="en-US" altLang="en-US" sz="1200" smtClean="0">
                <a:solidFill>
                  <a:schemeClr val="bg1"/>
                </a:solidFill>
              </a:rPr>
              <a:pPr algn="r" eaLnBrk="1" hangingPunct="1">
                <a:spcBef>
                  <a:spcPct val="50000"/>
                </a:spcBef>
                <a:defRPr/>
              </a:pPr>
              <a:t>‹#›</a:t>
            </a:fld>
            <a:endParaRPr lang="en-US" altLang="en-US" sz="1200" dirty="0">
              <a:solidFill>
                <a:schemeClr val="bg1"/>
              </a:solidFill>
            </a:endParaRPr>
          </a:p>
        </p:txBody>
      </p:sp>
      <p:sp>
        <p:nvSpPr>
          <p:cNvPr id="1032" name="Text Box 9">
            <a:extLst>
              <a:ext uri="{FF2B5EF4-FFF2-40B4-BE49-F238E27FC236}">
                <a16:creationId xmlns:a16="http://schemas.microsoft.com/office/drawing/2014/main" id="{8A5D165A-F00E-BAB8-AD3F-B64453CEDB1B}"/>
              </a:ext>
            </a:extLst>
          </p:cNvPr>
          <p:cNvSpPr txBox="1">
            <a:spLocks noChangeArrowheads="1"/>
          </p:cNvSpPr>
          <p:nvPr userDrawn="1"/>
        </p:nvSpPr>
        <p:spPr bwMode="auto">
          <a:xfrm>
            <a:off x="-9525" y="6591300"/>
            <a:ext cx="9144000" cy="646113"/>
          </a:xfrm>
          <a:prstGeom prst="rect">
            <a:avLst/>
          </a:prstGeom>
          <a:noFill/>
          <a:ln>
            <a:noFill/>
          </a:ln>
        </p:spPr>
        <p:txBody>
          <a:bodyPr>
            <a:spAutoFit/>
          </a:bodyPr>
          <a:lstStyle>
            <a:lvl1pPr>
              <a:defRPr sz="1600">
                <a:solidFill>
                  <a:schemeClr val="tx1"/>
                </a:solidFill>
                <a:latin typeface="Arial" panose="020B0604020202020204" pitchFamily="34" charset="0"/>
              </a:defRPr>
            </a:lvl1pPr>
            <a:lvl2pPr marL="742950" indent="-285750">
              <a:defRPr sz="1600">
                <a:solidFill>
                  <a:schemeClr val="tx1"/>
                </a:solidFill>
                <a:latin typeface="Arial" panose="020B0604020202020204" pitchFamily="34" charset="0"/>
              </a:defRPr>
            </a:lvl2pPr>
            <a:lvl3pPr marL="1143000" indent="-228600">
              <a:defRPr sz="1600">
                <a:solidFill>
                  <a:schemeClr val="tx1"/>
                </a:solidFill>
                <a:latin typeface="Arial" panose="020B0604020202020204" pitchFamily="34" charset="0"/>
              </a:defRPr>
            </a:lvl3pPr>
            <a:lvl4pPr marL="1600200" indent="-228600">
              <a:defRPr sz="1600">
                <a:solidFill>
                  <a:schemeClr val="tx1"/>
                </a:solidFill>
                <a:latin typeface="Arial" panose="020B0604020202020204" pitchFamily="34" charset="0"/>
              </a:defRPr>
            </a:lvl4pPr>
            <a:lvl5pPr marL="2057400" indent="-22860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algn="ctr" eaLnBrk="1" hangingPunct="1">
              <a:defRPr/>
            </a:pPr>
            <a:r>
              <a:rPr lang="en-US" altLang="en-US" sz="1200" dirty="0">
                <a:solidFill>
                  <a:schemeClr val="bg1"/>
                </a:solidFill>
              </a:rPr>
              <a:t>Starvation-free priority precedence</a:t>
            </a:r>
          </a:p>
          <a:p>
            <a:pPr algn="ctr" eaLnBrk="1" hangingPunct="1">
              <a:defRPr/>
            </a:pPr>
            <a:endParaRPr lang="en-US" altLang="en-US" sz="1200" dirty="0">
              <a:solidFill>
                <a:schemeClr val="bg1"/>
              </a:solidFill>
            </a:endParaRPr>
          </a:p>
          <a:p>
            <a:pPr algn="ctr" eaLnBrk="1" hangingPunct="1">
              <a:defRPr/>
            </a:pPr>
            <a:endParaRPr lang="en-US" altLang="en-US" sz="1200" dirty="0">
              <a:solidFill>
                <a:schemeClr val="bg1"/>
              </a:solidFill>
            </a:endParaRPr>
          </a:p>
        </p:txBody>
      </p:sp>
      <p:sp>
        <p:nvSpPr>
          <p:cNvPr id="1033" name="Text Box 8">
            <a:extLst>
              <a:ext uri="{FF2B5EF4-FFF2-40B4-BE49-F238E27FC236}">
                <a16:creationId xmlns:a16="http://schemas.microsoft.com/office/drawing/2014/main" id="{B0913F2A-C797-DF7B-853D-503329D62C13}"/>
              </a:ext>
            </a:extLst>
          </p:cNvPr>
          <p:cNvSpPr txBox="1">
            <a:spLocks noChangeArrowheads="1"/>
          </p:cNvSpPr>
          <p:nvPr/>
        </p:nvSpPr>
        <p:spPr bwMode="auto">
          <a:xfrm>
            <a:off x="-9525" y="6589713"/>
            <a:ext cx="2349500" cy="276225"/>
          </a:xfrm>
          <a:prstGeom prst="rect">
            <a:avLst/>
          </a:prstGeom>
          <a:noFill/>
          <a:ln>
            <a:noFill/>
          </a:ln>
        </p:spPr>
        <p:txBody>
          <a:bodyPr>
            <a:spAutoFit/>
          </a:bodyPr>
          <a:lstStyle>
            <a:lvl1pPr>
              <a:defRPr sz="1600">
                <a:solidFill>
                  <a:schemeClr val="tx1"/>
                </a:solidFill>
                <a:latin typeface="Arial" panose="020B0604020202020204" pitchFamily="34" charset="0"/>
              </a:defRPr>
            </a:lvl1pPr>
            <a:lvl2pPr marL="742950" indent="-285750">
              <a:defRPr sz="1600">
                <a:solidFill>
                  <a:schemeClr val="tx1"/>
                </a:solidFill>
                <a:latin typeface="Arial" panose="020B0604020202020204" pitchFamily="34" charset="0"/>
              </a:defRPr>
            </a:lvl2pPr>
            <a:lvl3pPr marL="1143000" indent="-228600">
              <a:defRPr sz="1600">
                <a:solidFill>
                  <a:schemeClr val="tx1"/>
                </a:solidFill>
                <a:latin typeface="Arial" panose="020B0604020202020204" pitchFamily="34" charset="0"/>
              </a:defRPr>
            </a:lvl3pPr>
            <a:lvl4pPr marL="1600200" indent="-228600">
              <a:defRPr sz="1600">
                <a:solidFill>
                  <a:schemeClr val="tx1"/>
                </a:solidFill>
                <a:latin typeface="Arial" panose="020B0604020202020204" pitchFamily="34" charset="0"/>
              </a:defRPr>
            </a:lvl4pPr>
            <a:lvl5pPr marL="2057400" indent="-22860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defRPr/>
            </a:pPr>
            <a:r>
              <a:rPr lang="en-GB" altLang="en-US" sz="1200" dirty="0">
                <a:solidFill>
                  <a:schemeClr val="bg1"/>
                </a:solidFill>
              </a:rPr>
              <a:t>19 JAN 2026     Mick Seaman</a:t>
            </a:r>
            <a:endParaRPr lang="en-US" altLang="en-US" sz="1200" dirty="0">
              <a:solidFill>
                <a:schemeClr val="bg1"/>
              </a:solidFill>
            </a:endParaRPr>
          </a:p>
        </p:txBody>
      </p:sp>
    </p:spTree>
  </p:cSld>
  <p:clrMap bg1="lt1" tx1="dk1" bg2="lt2" tx2="dk2" accent1="accent1" accent2="accent2" accent3="accent3" accent4="accent4" accent5="accent5" accent6="accent6" hlink="hlink" folHlink="folHlink"/>
  <p:sldLayoutIdLst>
    <p:sldLayoutId id="2147483815" r:id="rId1"/>
    <p:sldLayoutId id="2147483804" r:id="rId2"/>
    <p:sldLayoutId id="2147483805" r:id="rId3"/>
    <p:sldLayoutId id="2147483806" r:id="rId4"/>
    <p:sldLayoutId id="2147483807" r:id="rId5"/>
    <p:sldLayoutId id="2147483808" r:id="rId6"/>
    <p:sldLayoutId id="2147483809" r:id="rId7"/>
    <p:sldLayoutId id="2147483810" r:id="rId8"/>
    <p:sldLayoutId id="2147483811" r:id="rId9"/>
    <p:sldLayoutId id="2147483812" r:id="rId10"/>
    <p:sldLayoutId id="2147483813" r:id="rId11"/>
    <p:sldLayoutId id="2147483814" r:id="rId12"/>
  </p:sldLayoutIdLst>
  <p:hf sldNum="0" hdr="0" ftr="0"/>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mailto:mickseaman@gmail.com"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1" name="Title 1">
            <a:extLst>
              <a:ext uri="{FF2B5EF4-FFF2-40B4-BE49-F238E27FC236}">
                <a16:creationId xmlns:a16="http://schemas.microsoft.com/office/drawing/2014/main" id="{FF7E3679-64EB-A570-CBBC-8BF242A632F4}"/>
              </a:ext>
            </a:extLst>
          </p:cNvPr>
          <p:cNvSpPr>
            <a:spLocks noGrp="1" noChangeArrowheads="1"/>
          </p:cNvSpPr>
          <p:nvPr>
            <p:ph type="title"/>
          </p:nvPr>
        </p:nvSpPr>
        <p:spPr/>
        <p:txBody>
          <a:bodyPr/>
          <a:lstStyle/>
          <a:p>
            <a:br>
              <a:rPr lang="en-US" altLang="en-US"/>
            </a:br>
            <a:endParaRPr lang="en-US" altLang="en-US" sz="1200"/>
          </a:p>
        </p:txBody>
      </p:sp>
      <p:sp>
        <p:nvSpPr>
          <p:cNvPr id="11" name="Content Placeholder 10">
            <a:extLst>
              <a:ext uri="{FF2B5EF4-FFF2-40B4-BE49-F238E27FC236}">
                <a16:creationId xmlns:a16="http://schemas.microsoft.com/office/drawing/2014/main" id="{626ACE7A-B81C-4D85-4091-E910EA5BDBCD}"/>
              </a:ext>
            </a:extLst>
          </p:cNvPr>
          <p:cNvSpPr>
            <a:spLocks noGrp="1"/>
          </p:cNvSpPr>
          <p:nvPr>
            <p:ph idx="1"/>
          </p:nvPr>
        </p:nvSpPr>
        <p:spPr>
          <a:xfrm>
            <a:off x="971550" y="1189038"/>
            <a:ext cx="7715250" cy="4556125"/>
          </a:xfrm>
        </p:spPr>
        <p:txBody>
          <a:bodyPr/>
          <a:lstStyle/>
          <a:p>
            <a:pPr marL="0" indent="0">
              <a:buFontTx/>
              <a:buNone/>
              <a:defRPr/>
            </a:pPr>
            <a:endParaRPr lang="en-US" sz="2000" b="1" dirty="0">
              <a:latin typeface="+mj-lt"/>
            </a:endParaRPr>
          </a:p>
          <a:p>
            <a:pPr marL="0" indent="0">
              <a:buFontTx/>
              <a:buNone/>
              <a:defRPr/>
            </a:pPr>
            <a:r>
              <a:rPr lang="en-US" sz="3600" b="1" dirty="0">
                <a:latin typeface="+mj-lt"/>
              </a:rPr>
              <a:t>Starvation-free priority precedence</a:t>
            </a:r>
            <a:br>
              <a:rPr lang="en-US" dirty="0"/>
            </a:br>
            <a:br>
              <a:rPr lang="en-US" dirty="0"/>
            </a:br>
            <a:r>
              <a:rPr lang="en-US" sz="2400" dirty="0"/>
              <a:t>Mick Seaman</a:t>
            </a:r>
            <a:br>
              <a:rPr lang="en-US" sz="2400" dirty="0"/>
            </a:br>
            <a:r>
              <a:rPr lang="en-US" sz="2400" dirty="0">
                <a:hlinkClick r:id="rId2"/>
              </a:rPr>
              <a:t>mickseaman@gmail.com</a:t>
            </a:r>
            <a:endParaRPr lang="en-US" sz="2400" dirty="0"/>
          </a:p>
          <a:p>
            <a:pPr marL="0" indent="0">
              <a:buFontTx/>
              <a:buNone/>
              <a:defRPr/>
            </a:pPr>
            <a:endParaRPr lang="en-US" sz="1400" dirty="0"/>
          </a:p>
          <a:p>
            <a:pPr marL="0" indent="0">
              <a:buFontTx/>
              <a:buNone/>
              <a:defRPr/>
            </a:pPr>
            <a:r>
              <a:rPr lang="en-US" sz="1400" dirty="0"/>
              <a:t>802.1Q provides options for transmission selection. All except for the ‘strict priority’ default require management control. This presentation describes a simple approach that does not require management and imposes a worse case delay on latency sensitive frames that is no worse than for ‘strict priority’ but removes the ‘starvation’ risk for lower priority frames.</a:t>
            </a:r>
          </a:p>
          <a:p>
            <a:pPr marL="0" indent="0">
              <a:buFontTx/>
              <a:buNone/>
              <a:defRPr/>
            </a:pPr>
            <a:r>
              <a:rPr lang="en-US" sz="1400" dirty="0"/>
              <a:t>Updated: allowing for PFC effects, ETS comparison, soliciting interest.</a:t>
            </a:r>
            <a:br>
              <a:rPr lang="en-US" dirty="0"/>
            </a:b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5" name="Title 2">
            <a:extLst>
              <a:ext uri="{FF2B5EF4-FFF2-40B4-BE49-F238E27FC236}">
                <a16:creationId xmlns:a16="http://schemas.microsoft.com/office/drawing/2014/main" id="{D6859AAC-CED0-3BD0-5655-2DB277055B01}"/>
              </a:ext>
            </a:extLst>
          </p:cNvPr>
          <p:cNvSpPr>
            <a:spLocks noGrp="1" noChangeArrowheads="1"/>
          </p:cNvSpPr>
          <p:nvPr>
            <p:ph type="title"/>
          </p:nvPr>
        </p:nvSpPr>
        <p:spPr/>
        <p:txBody>
          <a:bodyPr bIns="91440" anchor="b"/>
          <a:lstStyle/>
          <a:p>
            <a:pPr eaLnBrk="1" hangingPunct="1"/>
            <a:r>
              <a:rPr lang="en-US" altLang="en-US" sz="4000" dirty="0"/>
              <a:t>Priority precedence – Algorithm</a:t>
            </a:r>
            <a:r>
              <a:rPr lang="en-US" altLang="en-US" sz="4000" baseline="30000" dirty="0"/>
              <a:t>1</a:t>
            </a:r>
          </a:p>
        </p:txBody>
      </p:sp>
      <p:sp>
        <p:nvSpPr>
          <p:cNvPr id="62466" name="Content Placeholder 1">
            <a:extLst>
              <a:ext uri="{FF2B5EF4-FFF2-40B4-BE49-F238E27FC236}">
                <a16:creationId xmlns:a16="http://schemas.microsoft.com/office/drawing/2014/main" id="{8B7A7592-FB01-11E4-7AA9-847F90FE8DF4}"/>
              </a:ext>
            </a:extLst>
          </p:cNvPr>
          <p:cNvSpPr>
            <a:spLocks noGrp="1"/>
          </p:cNvSpPr>
          <p:nvPr>
            <p:ph idx="1"/>
          </p:nvPr>
        </p:nvSpPr>
        <p:spPr/>
        <p:txBody>
          <a:bodyPr/>
          <a:lstStyle/>
          <a:p>
            <a:pPr marL="0" indent="0" eaLnBrk="1" hangingPunct="1">
              <a:spcBef>
                <a:spcPts val="600"/>
              </a:spcBef>
              <a:buFontTx/>
              <a:buNone/>
              <a:defRPr/>
            </a:pPr>
            <a:r>
              <a:rPr lang="en-US" sz="2400" dirty="0"/>
              <a:t>As for simple strict priority:</a:t>
            </a:r>
          </a:p>
          <a:p>
            <a:pPr eaLnBrk="1" hangingPunct="1">
              <a:spcBef>
                <a:spcPts val="600"/>
              </a:spcBef>
              <a:defRPr/>
            </a:pPr>
            <a:r>
              <a:rPr lang="en-US" sz="2400" dirty="0"/>
              <a:t>Transmission queues per output port per traffic class</a:t>
            </a:r>
            <a:endParaRPr lang="en-US" sz="2400" baseline="30000" dirty="0"/>
          </a:p>
          <a:p>
            <a:pPr eaLnBrk="1" hangingPunct="1">
              <a:spcBef>
                <a:spcPts val="600"/>
              </a:spcBef>
              <a:defRPr/>
            </a:pPr>
            <a:r>
              <a:rPr lang="en-US" sz="2400" dirty="0"/>
              <a:t>Received frames queued in reception order</a:t>
            </a:r>
          </a:p>
          <a:p>
            <a:pPr eaLnBrk="1" hangingPunct="1">
              <a:spcBef>
                <a:spcPts val="600"/>
              </a:spcBef>
              <a:defRPr/>
            </a:pPr>
            <a:r>
              <a:rPr lang="en-US" sz="2400" dirty="0"/>
              <a:t>FIFO queuing, prior to transmission</a:t>
            </a:r>
            <a:endParaRPr lang="en-US" sz="2400" baseline="30000" dirty="0"/>
          </a:p>
          <a:p>
            <a:pPr marL="0" indent="0" eaLnBrk="1" hangingPunct="1">
              <a:spcBef>
                <a:spcPts val="600"/>
              </a:spcBef>
              <a:buFontTx/>
              <a:buNone/>
              <a:defRPr/>
            </a:pPr>
            <a:r>
              <a:rPr lang="en-US" sz="2400" dirty="0"/>
              <a:t>But:</a:t>
            </a:r>
          </a:p>
          <a:p>
            <a:pPr eaLnBrk="1" hangingPunct="1">
              <a:spcBef>
                <a:spcPts val="600"/>
              </a:spcBef>
              <a:defRPr/>
            </a:pPr>
            <a:r>
              <a:rPr lang="en-US" sz="2400" dirty="0"/>
              <a:t>The frame at the head of each output queue other than that of the highest priority is added to the tail of the next highest queue if (and once) higher priority queues currently contains no such promoted frame</a:t>
            </a:r>
          </a:p>
          <a:p>
            <a:pPr eaLnBrk="1" hangingPunct="1">
              <a:spcBef>
                <a:spcPts val="600"/>
              </a:spcBef>
              <a:defRPr/>
            </a:pPr>
            <a:r>
              <a:rPr lang="en-US" sz="2400" dirty="0"/>
              <a:t>Transmission only occurs from the highest priority queue</a:t>
            </a:r>
          </a:p>
          <a:p>
            <a:pPr marL="0" indent="0" eaLnBrk="1" hangingPunct="1">
              <a:spcBef>
                <a:spcPts val="600"/>
              </a:spcBef>
              <a:buNone/>
              <a:defRPr/>
            </a:pPr>
            <a:r>
              <a:rPr lang="en-US" sz="1200" baseline="30000" dirty="0"/>
              <a:t>1</a:t>
            </a:r>
            <a:r>
              <a:rPr lang="en-US" sz="1200" dirty="0"/>
              <a:t> Andreas pointed out (off-line, last meeting) similarity to operating system process promotion for starvation avoidance. </a:t>
            </a:r>
          </a:p>
          <a:p>
            <a:pPr marL="0" indent="0" eaLnBrk="1" hangingPunct="1">
              <a:spcBef>
                <a:spcPts val="600"/>
              </a:spcBef>
              <a:buFontTx/>
              <a:buNone/>
              <a:defRPr/>
            </a:pPr>
            <a:endParaRPr lang="en-US" sz="28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5" name="Title 2">
            <a:extLst>
              <a:ext uri="{FF2B5EF4-FFF2-40B4-BE49-F238E27FC236}">
                <a16:creationId xmlns:a16="http://schemas.microsoft.com/office/drawing/2014/main" id="{D6859AAC-CED0-3BD0-5655-2DB277055B01}"/>
              </a:ext>
            </a:extLst>
          </p:cNvPr>
          <p:cNvSpPr>
            <a:spLocks noGrp="1" noChangeArrowheads="1"/>
          </p:cNvSpPr>
          <p:nvPr>
            <p:ph type="title"/>
          </p:nvPr>
        </p:nvSpPr>
        <p:spPr/>
        <p:txBody>
          <a:bodyPr bIns="91440" anchor="b"/>
          <a:lstStyle/>
          <a:p>
            <a:pPr eaLnBrk="1" hangingPunct="1"/>
            <a:r>
              <a:rPr lang="en-US" altLang="en-US" sz="4000" dirty="0"/>
              <a:t>Priority precedence – PFC</a:t>
            </a:r>
          </a:p>
        </p:txBody>
      </p:sp>
      <p:sp>
        <p:nvSpPr>
          <p:cNvPr id="62466" name="Content Placeholder 1">
            <a:extLst>
              <a:ext uri="{FF2B5EF4-FFF2-40B4-BE49-F238E27FC236}">
                <a16:creationId xmlns:a16="http://schemas.microsoft.com/office/drawing/2014/main" id="{8B7A7592-FB01-11E4-7AA9-847F90FE8DF4}"/>
              </a:ext>
            </a:extLst>
          </p:cNvPr>
          <p:cNvSpPr>
            <a:spLocks noGrp="1"/>
          </p:cNvSpPr>
          <p:nvPr>
            <p:ph idx="1"/>
          </p:nvPr>
        </p:nvSpPr>
        <p:spPr/>
        <p:txBody>
          <a:bodyPr/>
          <a:lstStyle/>
          <a:p>
            <a:pPr marL="0" indent="0" eaLnBrk="1" hangingPunct="1">
              <a:spcBef>
                <a:spcPts val="600"/>
              </a:spcBef>
              <a:buFontTx/>
              <a:buNone/>
              <a:defRPr/>
            </a:pPr>
            <a:r>
              <a:rPr lang="en-US" sz="2400" dirty="0"/>
              <a:t>PFC could pause transmission from traffic class Q</a:t>
            </a:r>
            <a:r>
              <a:rPr lang="en-US" sz="2400" baseline="30000" dirty="0"/>
              <a:t>+</a:t>
            </a:r>
            <a:r>
              <a:rPr lang="en-US" sz="2400" dirty="0"/>
              <a:t>:</a:t>
            </a:r>
          </a:p>
          <a:p>
            <a:pPr eaLnBrk="1" hangingPunct="1">
              <a:spcBef>
                <a:spcPts val="600"/>
              </a:spcBef>
              <a:defRPr/>
            </a:pPr>
            <a:r>
              <a:rPr lang="en-US" sz="2400" dirty="0"/>
              <a:t>Algorithm as described (prior slide) would then pause transmission from lower priority Q, Q</a:t>
            </a:r>
            <a:r>
              <a:rPr lang="en-US" sz="2400" baseline="30000" dirty="0"/>
              <a:t>-</a:t>
            </a:r>
            <a:r>
              <a:rPr lang="en-US" sz="2400" dirty="0"/>
              <a:t>, …</a:t>
            </a:r>
            <a:endParaRPr lang="en-US" sz="2400" baseline="30000" dirty="0"/>
          </a:p>
          <a:p>
            <a:pPr eaLnBrk="1" hangingPunct="1">
              <a:spcBef>
                <a:spcPts val="600"/>
              </a:spcBef>
              <a:defRPr/>
            </a:pPr>
            <a:r>
              <a:rPr lang="en-US" sz="2400" dirty="0"/>
              <a:t>Need algorithm to be mis-configuration (whatever the source) proof</a:t>
            </a:r>
            <a:endParaRPr lang="en-US" sz="2400" baseline="30000" dirty="0"/>
          </a:p>
          <a:p>
            <a:pPr marL="0" indent="0" eaLnBrk="1" hangingPunct="1">
              <a:spcBef>
                <a:spcPts val="600"/>
              </a:spcBef>
              <a:buFontTx/>
              <a:buNone/>
              <a:defRPr/>
            </a:pPr>
            <a:r>
              <a:rPr lang="en-US" sz="2400" dirty="0"/>
              <a:t>So, instead of promoting ‘the frame’:</a:t>
            </a:r>
          </a:p>
          <a:p>
            <a:pPr eaLnBrk="1" hangingPunct="1">
              <a:spcBef>
                <a:spcPts val="600"/>
              </a:spcBef>
              <a:buFont typeface="Arial" panose="020B0604020202020204" pitchFamily="34" charset="0"/>
              <a:buChar char="•"/>
              <a:defRPr/>
            </a:pPr>
            <a:r>
              <a:rPr lang="en-US" sz="2400" dirty="0"/>
              <a:t>Add a ‘marker’ to the higher priority queue, Q</a:t>
            </a:r>
            <a:r>
              <a:rPr lang="en-US" sz="2400" baseline="30000" dirty="0"/>
              <a:t>+</a:t>
            </a:r>
            <a:r>
              <a:rPr lang="en-US" sz="2400" dirty="0"/>
              <a:t>.</a:t>
            </a:r>
          </a:p>
          <a:p>
            <a:pPr eaLnBrk="1" hangingPunct="1">
              <a:spcBef>
                <a:spcPts val="600"/>
              </a:spcBef>
              <a:buFont typeface="Arial" panose="020B0604020202020204" pitchFamily="34" charset="0"/>
              <a:buChar char="•"/>
              <a:defRPr/>
            </a:pPr>
            <a:r>
              <a:rPr lang="en-US" sz="2400" dirty="0"/>
              <a:t>When ‘marker’ reaches the head of Q+, transmit from the head of Q (which may be a marker, so from Q</a:t>
            </a:r>
            <a:r>
              <a:rPr lang="en-US" sz="2400" baseline="30000" dirty="0"/>
              <a:t>-</a:t>
            </a:r>
            <a:r>
              <a:rPr lang="en-US" sz="2400" dirty="0"/>
              <a:t>, …)</a:t>
            </a:r>
          </a:p>
          <a:p>
            <a:pPr marL="0" indent="0" eaLnBrk="1" hangingPunct="1">
              <a:spcBef>
                <a:spcPts val="600"/>
              </a:spcBef>
              <a:buFontTx/>
              <a:buNone/>
              <a:defRPr/>
            </a:pPr>
            <a:endParaRPr lang="en-US" sz="2800" dirty="0"/>
          </a:p>
        </p:txBody>
      </p:sp>
    </p:spTree>
    <p:extLst>
      <p:ext uri="{BB962C8B-B14F-4D97-AF65-F5344CB8AC3E}">
        <p14:creationId xmlns:p14="http://schemas.microsoft.com/office/powerpoint/2010/main" val="331512281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9" name="Title 2">
            <a:extLst>
              <a:ext uri="{FF2B5EF4-FFF2-40B4-BE49-F238E27FC236}">
                <a16:creationId xmlns:a16="http://schemas.microsoft.com/office/drawing/2014/main" id="{E28CDA2E-B61D-BF3E-C11A-B2AF7511CA6E}"/>
              </a:ext>
            </a:extLst>
          </p:cNvPr>
          <p:cNvSpPr>
            <a:spLocks noGrp="1" noChangeArrowheads="1"/>
          </p:cNvSpPr>
          <p:nvPr>
            <p:ph type="title"/>
          </p:nvPr>
        </p:nvSpPr>
        <p:spPr/>
        <p:txBody>
          <a:bodyPr bIns="91440" anchor="b"/>
          <a:lstStyle/>
          <a:p>
            <a:pPr eaLnBrk="1" hangingPunct="1"/>
            <a:r>
              <a:rPr lang="en-US" altLang="en-US"/>
              <a:t>Priority precedence – Result</a:t>
            </a:r>
          </a:p>
        </p:txBody>
      </p:sp>
      <p:sp>
        <p:nvSpPr>
          <p:cNvPr id="6146" name="Content Placeholder 1">
            <a:extLst>
              <a:ext uri="{FF2B5EF4-FFF2-40B4-BE49-F238E27FC236}">
                <a16:creationId xmlns:a16="http://schemas.microsoft.com/office/drawing/2014/main" id="{ACA1A5E2-0C2D-49E9-4713-AD0BB47061C6}"/>
              </a:ext>
            </a:extLst>
          </p:cNvPr>
          <p:cNvSpPr>
            <a:spLocks noGrp="1" noChangeArrowheads="1"/>
          </p:cNvSpPr>
          <p:nvPr>
            <p:ph idx="1"/>
          </p:nvPr>
        </p:nvSpPr>
        <p:spPr/>
        <p:txBody>
          <a:bodyPr/>
          <a:lstStyle/>
          <a:p>
            <a:pPr marL="0" indent="0" eaLnBrk="1" hangingPunct="1">
              <a:spcBef>
                <a:spcPts val="600"/>
              </a:spcBef>
              <a:buFontTx/>
              <a:buNone/>
              <a:defRPr/>
            </a:pPr>
            <a:r>
              <a:rPr lang="en-US" altLang="en-US" sz="2400" dirty="0"/>
              <a:t>As for simple strict priority:</a:t>
            </a:r>
          </a:p>
          <a:p>
            <a:pPr eaLnBrk="1" hangingPunct="1">
              <a:spcBef>
                <a:spcPts val="600"/>
              </a:spcBef>
              <a:defRPr/>
            </a:pPr>
            <a:r>
              <a:rPr lang="en-US" altLang="en-US" sz="2400" dirty="0"/>
              <a:t>Transmission of any frame of priority P can be delayed by all previously queued frames of higher priority P</a:t>
            </a:r>
            <a:r>
              <a:rPr lang="en-US" altLang="en-US" sz="2400" baseline="30000" dirty="0"/>
              <a:t>+</a:t>
            </a:r>
            <a:r>
              <a:rPr lang="en-US" altLang="en-US" sz="2400" dirty="0"/>
              <a:t>, by previously queued frame of priority P, and by one previously queued frame of lower priority P</a:t>
            </a:r>
            <a:r>
              <a:rPr lang="en-US" altLang="en-US" sz="2400" baseline="30000" dirty="0"/>
              <a:t>-</a:t>
            </a:r>
            <a:r>
              <a:rPr lang="en-US" altLang="en-US" sz="2400" dirty="0"/>
              <a:t>.</a:t>
            </a:r>
          </a:p>
          <a:p>
            <a:pPr marL="0" indent="0" eaLnBrk="1" hangingPunct="1">
              <a:spcBef>
                <a:spcPts val="600"/>
              </a:spcBef>
              <a:buFontTx/>
              <a:buNone/>
              <a:defRPr/>
            </a:pPr>
            <a:r>
              <a:rPr lang="en-US" altLang="en-US" sz="2400" dirty="0"/>
              <a:t>Gain:</a:t>
            </a:r>
          </a:p>
          <a:p>
            <a:pPr eaLnBrk="1" hangingPunct="1">
              <a:spcBef>
                <a:spcPts val="600"/>
              </a:spcBef>
              <a:defRPr/>
            </a:pPr>
            <a:r>
              <a:rPr lang="en-US" altLang="en-US" sz="2400" dirty="0"/>
              <a:t>Worst-case delay is the same as for simple strict priority.</a:t>
            </a:r>
          </a:p>
          <a:p>
            <a:pPr eaLnBrk="1" hangingPunct="1">
              <a:spcBef>
                <a:spcPts val="600"/>
              </a:spcBef>
              <a:defRPr/>
            </a:pPr>
            <a:r>
              <a:rPr lang="en-US" altLang="en-US" sz="2400" dirty="0"/>
              <a:t>Avoids the well-known strict priority starvation issue.</a:t>
            </a:r>
          </a:p>
          <a:p>
            <a:pPr eaLnBrk="1" hangingPunct="1">
              <a:spcBef>
                <a:spcPts val="600"/>
              </a:spcBef>
              <a:defRPr/>
            </a:pPr>
            <a:r>
              <a:rPr lang="en-US" altLang="en-US" sz="2400" dirty="0"/>
              <a:t>Practical replacement for ETS, which is not delay </a:t>
            </a:r>
            <a:r>
              <a:rPr lang="en-US" altLang="en-US" sz="2400"/>
              <a:t>calculation friendly.</a:t>
            </a:r>
            <a:endParaRPr lang="en-US" altLang="en-US" sz="2400" dirty="0"/>
          </a:p>
          <a:p>
            <a:pPr marL="0" indent="0" eaLnBrk="1" hangingPunct="1">
              <a:spcBef>
                <a:spcPts val="600"/>
              </a:spcBef>
              <a:buFontTx/>
              <a:buNone/>
              <a:defRPr/>
            </a:pPr>
            <a:r>
              <a:rPr lang="en-US" altLang="en-US" sz="2400" dirty="0"/>
              <a:t>Cost:</a:t>
            </a:r>
          </a:p>
          <a:p>
            <a:pPr eaLnBrk="1" hangingPunct="1">
              <a:spcBef>
                <a:spcPts val="600"/>
              </a:spcBef>
              <a:defRPr/>
            </a:pPr>
            <a:r>
              <a:rPr lang="en-US" altLang="en-US" sz="2400" dirty="0"/>
              <a:t>The expected/mean delay experienced by frames of priority P will be higher.</a:t>
            </a:r>
          </a:p>
          <a:p>
            <a:pPr eaLnBrk="1" hangingPunct="1">
              <a:spcBef>
                <a:spcPts val="600"/>
              </a:spcBef>
              <a:defRPr/>
            </a:pPr>
            <a:endParaRPr lang="en-US" altLang="en-US" sz="2400" dirty="0"/>
          </a:p>
          <a:p>
            <a:pPr marL="457200" indent="-457200" eaLnBrk="1" hangingPunct="1">
              <a:spcBef>
                <a:spcPts val="600"/>
              </a:spcBef>
              <a:buFontTx/>
              <a:buNone/>
              <a:defRPr/>
            </a:pPr>
            <a:endParaRPr lang="en-US" altLang="en-US" sz="1400" dirty="0"/>
          </a:p>
          <a:p>
            <a:pPr marL="457200" indent="-457200" eaLnBrk="1" hangingPunct="1">
              <a:spcBef>
                <a:spcPts val="600"/>
              </a:spcBef>
              <a:buFontTx/>
              <a:buNone/>
              <a:defRPr/>
            </a:pPr>
            <a:endParaRPr lang="en-US" altLang="en-US" sz="1400" dirty="0"/>
          </a:p>
          <a:p>
            <a:pPr marL="457200" indent="-457200" eaLnBrk="1" hangingPunct="1">
              <a:spcBef>
                <a:spcPts val="600"/>
              </a:spcBef>
              <a:buFontTx/>
              <a:buNone/>
              <a:defRPr/>
            </a:pPr>
            <a:endParaRPr lang="en-US" altLang="en-US" sz="1400" dirty="0"/>
          </a:p>
          <a:p>
            <a:pPr marL="457200" indent="-457200" eaLnBrk="1" hangingPunct="1">
              <a:spcBef>
                <a:spcPts val="600"/>
              </a:spcBef>
              <a:buFontTx/>
              <a:buNone/>
              <a:defRPr/>
            </a:pPr>
            <a:endParaRPr lang="en-US" altLang="en-US" sz="1400" dirty="0"/>
          </a:p>
          <a:p>
            <a:pPr marL="457200" indent="-457200" eaLnBrk="1" hangingPunct="1">
              <a:spcBef>
                <a:spcPts val="600"/>
              </a:spcBef>
              <a:buFontTx/>
              <a:buNone/>
              <a:defRPr/>
            </a:pPr>
            <a:endParaRPr lang="en-US" altLang="en-US" sz="1400" dirty="0"/>
          </a:p>
        </p:txBody>
      </p:sp>
    </p:spTree>
  </p:cSld>
  <p:clrMapOvr>
    <a:masterClrMapping/>
  </p:clrMapOvr>
</p:sld>
</file>

<file path=ppt/theme/theme1.xml><?xml version="1.0" encoding="utf-8"?>
<a:theme xmlns:a="http://schemas.openxmlformats.org/drawingml/2006/main" name="1_EEE">
  <a:themeElements>
    <a:clrScheme name="1_EE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1_EE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1_EE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EEE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EEE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EEE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EEE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EEE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EEE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EEE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EEE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EEE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EEE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EEE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agenda</Template>
  <TotalTime>27336</TotalTime>
  <Words>383</Words>
  <Application>Microsoft Macintosh PowerPoint</Application>
  <PresentationFormat>On-screen Show (4:3)</PresentationFormat>
  <Paragraphs>35</Paragraphs>
  <Slides>4</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4</vt:i4>
      </vt:variant>
    </vt:vector>
  </HeadingPairs>
  <TitlesOfParts>
    <vt:vector size="7" baseType="lpstr">
      <vt:lpstr>Arial</vt:lpstr>
      <vt:lpstr>Calibri</vt:lpstr>
      <vt:lpstr>1_EEE</vt:lpstr>
      <vt:lpstr> </vt:lpstr>
      <vt:lpstr>Priority precedence – Algorithm1</vt:lpstr>
      <vt:lpstr>Priority precedence – PFC</vt:lpstr>
      <vt:lpstr>Priority precedence – Result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IEEE 802.3 Task Force agenda template</dc:title>
  <dc:creator>Law, David</dc:creator>
  <cp:lastModifiedBy>Michael Seaman</cp:lastModifiedBy>
  <cp:revision>372</cp:revision>
  <dcterms:created xsi:type="dcterms:W3CDTF">2011-08-10T17:21:09Z</dcterms:created>
  <dcterms:modified xsi:type="dcterms:W3CDTF">2026-01-19T15:19:31Z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UpdateProcess">
    <vt:lpwstr>End</vt:lpwstr>
  </property>
</Properties>
</file>