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257" r:id="rId3"/>
    <p:sldId id="263" r:id="rId4"/>
    <p:sldId id="264" r:id="rId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5" d="100"/>
          <a:sy n="65" d="100"/>
        </p:scale>
        <p:origin x="1013" y="5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12/11/2014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a:t>
            </a:fld>
            <a:endParaRPr lang="en-US"/>
          </a:p>
        </p:txBody>
      </p:sp>
      <p:sp>
        <p:nvSpPr>
          <p:cNvPr id="20481"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John Doe, Some Company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Month Year</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Month Year</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John Doe, Some Company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802.19-15/XXXXr0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Month Year</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John Doe, Some Company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Insert Presentation Title Here</a:t>
            </a:r>
            <a:endParaRPr lang="en-GB"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YYYY-MM-DD</a:t>
            </a:r>
          </a:p>
        </p:txBody>
      </p:sp>
      <p:graphicFrame>
        <p:nvGraphicFramePr>
          <p:cNvPr id="3075" name="Object 3"/>
          <p:cNvGraphicFramePr>
            <a:graphicFrameLocks noChangeAspect="1"/>
          </p:cNvGraphicFramePr>
          <p:nvPr>
            <p:extLst>
              <p:ext uri="{D42A27DB-BD31-4B8C-83A1-F6EECF244321}">
                <p14:modId xmlns:p14="http://schemas.microsoft.com/office/powerpoint/2010/main" val="527484267"/>
              </p:ext>
            </p:extLst>
          </p:nvPr>
        </p:nvGraphicFramePr>
        <p:xfrm>
          <a:off x="550334" y="2431628"/>
          <a:ext cx="8681720" cy="2665306"/>
        </p:xfrm>
        <a:graphic>
          <a:graphicData uri="http://schemas.openxmlformats.org/presentationml/2006/ole">
            <mc:AlternateContent xmlns:mc="http://schemas.openxmlformats.org/markup-compatibility/2006">
              <mc:Choice xmlns:v="urn:schemas-microsoft-com:vml" Requires="v">
                <p:oleObj spid="_x0000_s3085" name="Document" r:id="rId5" imgW="8238348" imgH="2531328" progId="Word.Document.8">
                  <p:embed/>
                </p:oleObj>
              </mc:Choice>
              <mc:Fallback>
                <p:oleObj name="Document" r:id="rId5" imgW="8238348" imgH="2531328" progId="Word.Document.8">
                  <p:embed/>
                  <p:pic>
                    <p:nvPicPr>
                      <p:cNvPr id="0" name="Picture 3"/>
                      <p:cNvPicPr>
                        <a:picLocks noChangeAspect="1" noChangeArrowheads="1"/>
                      </p:cNvPicPr>
                      <p:nvPr/>
                    </p:nvPicPr>
                    <p:blipFill>
                      <a:blip r:embed="rId6"/>
                      <a:srcRect/>
                      <a:stretch>
                        <a:fillRect/>
                      </a:stretch>
                    </p:blipFill>
                    <p:spPr bwMode="auto">
                      <a:xfrm>
                        <a:off x="550334" y="2431628"/>
                        <a:ext cx="8681720" cy="2665306"/>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t>Month Year</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a:t>John Doe, Some Company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Place </a:t>
            </a:r>
            <a:r>
              <a:rPr lang="en-GB" dirty="0"/>
              <a:t>presentation abstract text </a:t>
            </a:r>
            <a:r>
              <a:rPr lang="en-GB" dirty="0" smtClean="0"/>
              <a:t>here</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Month Year</a:t>
            </a:r>
            <a:endParaRPr lang="en-GB"/>
          </a:p>
        </p:txBody>
      </p:sp>
      <p:sp>
        <p:nvSpPr>
          <p:cNvPr id="5" name="Footer Placeholder 4"/>
          <p:cNvSpPr>
            <a:spLocks noGrp="1"/>
          </p:cNvSpPr>
          <p:nvPr>
            <p:ph type="ftr" idx="14"/>
          </p:nvPr>
        </p:nvSpPr>
        <p:spPr>
          <a:xfrm>
            <a:off x="6553213" y="6907108"/>
            <a:ext cx="2558615" cy="193040"/>
          </a:xfrm>
        </p:spPr>
        <p:txBody>
          <a:bodyPr/>
          <a:lstStyle/>
          <a:p>
            <a:r>
              <a:rPr lang="en-GB" dirty="0"/>
              <a:t>John Doe, Some Company</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endParaRPr lang="en-US"/>
          </a:p>
        </p:txBody>
      </p:sp>
      <p:sp>
        <p:nvSpPr>
          <p:cNvPr id="10242" name="Rectangle 2"/>
          <p:cNvSpPr>
            <a:spLocks noGrp="1" noChangeArrowheads="1"/>
          </p:cNvSpPr>
          <p:nvPr>
            <p:ph type="body" idx="1"/>
          </p:nvPr>
        </p:nvSpPr>
        <p:spPr>
          <a:xfrm>
            <a:off x="731520" y="2113281"/>
            <a:ext cx="8290560" cy="4489027"/>
          </a:xfrm>
          <a:ln/>
        </p:spPr>
        <p:txBody>
          <a:bodyPr/>
          <a:lstStyle/>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Month Year</a:t>
            </a:r>
            <a:endParaRPr lang="en-GB"/>
          </a:p>
        </p:txBody>
      </p:sp>
      <p:sp>
        <p:nvSpPr>
          <p:cNvPr id="5" name="Footer Placeholder 4"/>
          <p:cNvSpPr>
            <a:spLocks noGrp="1"/>
          </p:cNvSpPr>
          <p:nvPr>
            <p:ph type="ftr" idx="14"/>
          </p:nvPr>
        </p:nvSpPr>
        <p:spPr>
          <a:xfrm>
            <a:off x="6629413" y="6907108"/>
            <a:ext cx="2482415" cy="193040"/>
          </a:xfrm>
        </p:spPr>
        <p:txBody>
          <a:bodyPr/>
          <a:lstStyle/>
          <a:p>
            <a:r>
              <a:rPr lang="en-GB" dirty="0"/>
              <a:t>John Doe, Some Company</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a:t>
            </a:fld>
            <a:endParaRPr lang="en-GB"/>
          </a:p>
        </p:txBody>
      </p:sp>
      <p:sp>
        <p:nvSpPr>
          <p:cNvPr id="11265"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References</a:t>
            </a:r>
          </a:p>
        </p:txBody>
      </p:sp>
      <p:sp>
        <p:nvSpPr>
          <p:cNvPr id="11266" name="Rectangle 2"/>
          <p:cNvSpPr>
            <a:spLocks noGrp="1" noChangeArrowheads="1"/>
          </p:cNvSpPr>
          <p:nvPr>
            <p:ph type="body" idx="1"/>
          </p:nvPr>
        </p:nvSpPr>
        <p:spPr>
          <a:xfrm>
            <a:off x="731520" y="2113281"/>
            <a:ext cx="8290560" cy="4489027"/>
          </a:xfrm>
          <a:ln/>
        </p:spPr>
        <p:txBody>
          <a:bodyPr/>
          <a:lstStyle/>
          <a:p>
            <a:pPr marL="487693" indent="-487693">
              <a:buFont typeface="+mj-lt"/>
              <a:buAutoNum type="arabicPeriod"/>
            </a:pP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TotalTime>
  <Words>170</Words>
  <Application>Microsoft Office PowerPoint</Application>
  <PresentationFormat>Custom</PresentationFormat>
  <Paragraphs>35</Paragraphs>
  <Slides>4</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2" baseType="lpstr">
      <vt:lpstr>Arial Unicode MS</vt:lpstr>
      <vt:lpstr>MS Gothic</vt:lpstr>
      <vt:lpstr>Arial</vt:lpstr>
      <vt:lpstr>Calibri</vt:lpstr>
      <vt:lpstr>Courier New</vt:lpstr>
      <vt:lpstr>Times New Roman</vt:lpstr>
      <vt:lpstr>Office Theme</vt:lpstr>
      <vt:lpstr>Document</vt:lpstr>
      <vt:lpstr>Insert Presentation Title Here</vt:lpstr>
      <vt:lpstr>Abstract</vt:lpstr>
      <vt:lpstr>PowerPoint Presentation</vt:lpstr>
      <vt:lpstr>References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9</cp:revision>
  <cp:lastPrinted>2014-11-08T20:15:38Z</cp:lastPrinted>
  <dcterms:created xsi:type="dcterms:W3CDTF">2014-10-30T17:06:39Z</dcterms:created>
  <dcterms:modified xsi:type="dcterms:W3CDTF">2014-12-11T23:24:41Z</dcterms:modified>
</cp:coreProperties>
</file>