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9" r:id="rId1"/>
    <p:sldMasterId id="2147483724" r:id="rId2"/>
  </p:sldMasterIdLst>
  <p:notesMasterIdLst>
    <p:notesMasterId r:id="rId12"/>
  </p:notesMasterIdLst>
  <p:handoutMasterIdLst>
    <p:handoutMasterId r:id="rId13"/>
  </p:handoutMasterIdLst>
  <p:sldIdLst>
    <p:sldId id="362" r:id="rId3"/>
    <p:sldId id="354" r:id="rId4"/>
    <p:sldId id="355" r:id="rId5"/>
    <p:sldId id="356" r:id="rId6"/>
    <p:sldId id="357" r:id="rId7"/>
    <p:sldId id="358" r:id="rId8"/>
    <p:sldId id="359" r:id="rId9"/>
    <p:sldId id="871" r:id="rId10"/>
    <p:sldId id="870" r:id="rId11"/>
  </p:sldIdLst>
  <p:sldSz cx="12192000" cy="6858000"/>
  <p:notesSz cx="7315200" cy="96012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Grow, Bob" initials="" lastIdx="4" clrIdx="0"/>
  <p:cmAuthor id="1" name="David Law" initials=""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135" autoAdjust="0"/>
    <p:restoredTop sz="84713" autoAdjust="0"/>
  </p:normalViewPr>
  <p:slideViewPr>
    <p:cSldViewPr>
      <p:cViewPr varScale="1">
        <p:scale>
          <a:sx n="115" d="100"/>
          <a:sy n="115" d="100"/>
        </p:scale>
        <p:origin x="138" y="36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85" d="100"/>
          <a:sy n="85" d="100"/>
        </p:scale>
        <p:origin x="-2706" y="-78"/>
      </p:cViewPr>
      <p:guideLst>
        <p:guide orient="horz" pos="3024"/>
        <p:guide pos="23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sz="quarter" idx="1"/>
          </p:nvPr>
        </p:nvSpPr>
        <p:spPr>
          <a:xfrm>
            <a:off x="4143375" y="0"/>
            <a:ext cx="3170238" cy="479425"/>
          </a:xfrm>
          <a:prstGeom prst="rect">
            <a:avLst/>
          </a:prstGeom>
        </p:spPr>
        <p:txBody>
          <a:bodyPr vert="horz" lIns="91440" tIns="45720" rIns="91440" bIns="45720" rtlCol="0"/>
          <a:lstStyle>
            <a:lvl1pPr algn="r" fontAlgn="auto">
              <a:spcBef>
                <a:spcPts val="0"/>
              </a:spcBef>
              <a:spcAft>
                <a:spcPts val="0"/>
              </a:spcAft>
              <a:defRPr sz="1200">
                <a:latin typeface="+mn-lt"/>
              </a:defRPr>
            </a:lvl1pPr>
          </a:lstStyle>
          <a:p>
            <a:pPr>
              <a:defRPr/>
            </a:pPr>
            <a:fld id="{0746957A-77E9-4067-B9A8-C75BCBC731A3}" type="datetimeFigureOut">
              <a:rPr lang="en-US"/>
              <a:pPr>
                <a:defRPr/>
              </a:pPr>
              <a:t>2/24/2026</a:t>
            </a:fld>
            <a:endParaRPr lang="en-US"/>
          </a:p>
        </p:txBody>
      </p:sp>
      <p:sp>
        <p:nvSpPr>
          <p:cNvPr id="4" name="Footer Placeholder 3"/>
          <p:cNvSpPr>
            <a:spLocks noGrp="1"/>
          </p:cNvSpPr>
          <p:nvPr>
            <p:ph type="ftr" sz="quarter" idx="2"/>
          </p:nvPr>
        </p:nvSpPr>
        <p:spPr>
          <a:xfrm>
            <a:off x="0" y="9120188"/>
            <a:ext cx="3170238" cy="479425"/>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US"/>
          </a:p>
        </p:txBody>
      </p:sp>
      <p:sp>
        <p:nvSpPr>
          <p:cNvPr id="5" name="Slide Number Placeholder 4"/>
          <p:cNvSpPr>
            <a:spLocks noGrp="1"/>
          </p:cNvSpPr>
          <p:nvPr>
            <p:ph type="sldNum" sz="quarter" idx="3"/>
          </p:nvPr>
        </p:nvSpPr>
        <p:spPr>
          <a:xfrm>
            <a:off x="4143375" y="9120188"/>
            <a:ext cx="3170238" cy="479425"/>
          </a:xfrm>
          <a:prstGeom prst="rect">
            <a:avLst/>
          </a:prstGeom>
        </p:spPr>
        <p:txBody>
          <a:bodyPr vert="horz" lIns="91440" tIns="45720" rIns="91440" bIns="45720" rtlCol="0" anchor="b"/>
          <a:lstStyle>
            <a:lvl1pPr algn="r" fontAlgn="auto">
              <a:spcBef>
                <a:spcPts val="0"/>
              </a:spcBef>
              <a:spcAft>
                <a:spcPts val="0"/>
              </a:spcAft>
              <a:defRPr sz="1200">
                <a:latin typeface="+mn-lt"/>
              </a:defRPr>
            </a:lvl1pPr>
          </a:lstStyle>
          <a:p>
            <a:pPr>
              <a:defRPr/>
            </a:pPr>
            <a:fld id="{6641793F-992B-4A16-A261-238B1C815D3D}" type="slidenum">
              <a:rPr lang="en-US"/>
              <a:pPr>
                <a:defRPr/>
              </a:pPr>
              <a:t>‹#›</a:t>
            </a:fld>
            <a:endParaRPr lang="en-US"/>
          </a:p>
        </p:txBody>
      </p:sp>
    </p:spTree>
    <p:extLst>
      <p:ext uri="{BB962C8B-B14F-4D97-AF65-F5344CB8AC3E}">
        <p14:creationId xmlns:p14="http://schemas.microsoft.com/office/powerpoint/2010/main" val="3520475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6661" tIns="48331" rIns="96661" bIns="48331" rtlCol="0"/>
          <a:lstStyle>
            <a:lvl1pPr algn="l" fontAlgn="auto">
              <a:spcBef>
                <a:spcPts val="0"/>
              </a:spcBef>
              <a:spcAft>
                <a:spcPts val="0"/>
              </a:spcAft>
              <a:defRPr sz="1300">
                <a:latin typeface="+mn-lt"/>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6661" tIns="48331" rIns="96661" bIns="48331" rtlCol="0"/>
          <a:lstStyle>
            <a:lvl1pPr algn="r" fontAlgn="auto">
              <a:spcBef>
                <a:spcPts val="0"/>
              </a:spcBef>
              <a:spcAft>
                <a:spcPts val="0"/>
              </a:spcAft>
              <a:defRPr sz="1300">
                <a:latin typeface="+mn-lt"/>
              </a:defRPr>
            </a:lvl1pPr>
          </a:lstStyle>
          <a:p>
            <a:pPr>
              <a:defRPr/>
            </a:pPr>
            <a:fld id="{C6BA5148-46AD-40FD-940D-973AAFCD728F}" type="datetimeFigureOut">
              <a:rPr lang="en-US"/>
              <a:pPr>
                <a:defRPr/>
              </a:pPr>
              <a:t>2/24/2026</a:t>
            </a:fld>
            <a:endParaRPr lang="en-US"/>
          </a:p>
        </p:txBody>
      </p:sp>
      <p:sp>
        <p:nvSpPr>
          <p:cNvPr id="4" name="Slide Image Placeholder 3"/>
          <p:cNvSpPr>
            <a:spLocks noGrp="1" noRot="1" noChangeAspect="1"/>
          </p:cNvSpPr>
          <p:nvPr>
            <p:ph type="sldImg" idx="2"/>
          </p:nvPr>
        </p:nvSpPr>
        <p:spPr>
          <a:xfrm>
            <a:off x="457200" y="720725"/>
            <a:ext cx="6400800" cy="3600450"/>
          </a:xfrm>
          <a:prstGeom prst="rect">
            <a:avLst/>
          </a:prstGeom>
          <a:noFill/>
          <a:ln w="12700">
            <a:solidFill>
              <a:prstClr val="black"/>
            </a:solidFill>
          </a:ln>
        </p:spPr>
        <p:txBody>
          <a:bodyPr vert="horz" lIns="96661" tIns="48331" rIns="96661" bIns="48331" rtlCol="0" anchor="ctr"/>
          <a:lstStyle/>
          <a:p>
            <a:pPr lvl="0"/>
            <a:endParaRPr lang="en-US" noProof="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6661" tIns="48331" rIns="96661" bIns="48331"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6661" tIns="48331" rIns="96661" bIns="48331" rtlCol="0" anchor="b"/>
          <a:lstStyle>
            <a:lvl1pPr algn="l" fontAlgn="auto">
              <a:spcBef>
                <a:spcPts val="0"/>
              </a:spcBef>
              <a:spcAft>
                <a:spcPts val="0"/>
              </a:spcAft>
              <a:defRPr sz="1300">
                <a:latin typeface="+mn-lt"/>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6661" tIns="48331" rIns="96661" bIns="48331" rtlCol="0" anchor="b"/>
          <a:lstStyle>
            <a:lvl1pPr algn="r" fontAlgn="auto">
              <a:spcBef>
                <a:spcPts val="0"/>
              </a:spcBef>
              <a:spcAft>
                <a:spcPts val="0"/>
              </a:spcAft>
              <a:defRPr sz="1300">
                <a:latin typeface="+mn-lt"/>
              </a:defRPr>
            </a:lvl1pPr>
          </a:lstStyle>
          <a:p>
            <a:pPr>
              <a:defRPr/>
            </a:pPr>
            <a:fld id="{3CEE3C7B-4350-4749-9C1E-FD77C98368D4}" type="slidenum">
              <a:rPr lang="en-US"/>
              <a:pPr>
                <a:defRPr/>
              </a:pPr>
              <a:t>‹#›</a:t>
            </a:fld>
            <a:endParaRPr lang="en-US"/>
          </a:p>
        </p:txBody>
      </p:sp>
    </p:spTree>
    <p:extLst>
      <p:ext uri="{BB962C8B-B14F-4D97-AF65-F5344CB8AC3E}">
        <p14:creationId xmlns:p14="http://schemas.microsoft.com/office/powerpoint/2010/main" val="6411389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a:xfrm>
            <a:off x="384175" y="701675"/>
            <a:ext cx="6165850" cy="3468688"/>
          </a:xfrm>
          <a:ln/>
        </p:spPr>
      </p:sp>
      <p:sp>
        <p:nvSpPr>
          <p:cNvPr id="71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71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711CED88-2EBA-480B-BC25-F8BE94D75BC0}" type="slidenum">
              <a:rPr lang="en-US" smtClean="0">
                <a:solidFill>
                  <a:srgbClr val="000000"/>
                </a:solidFill>
              </a:rPr>
              <a:pPr>
                <a:defRPr/>
              </a:pPr>
              <a:t>5</a:t>
            </a:fld>
            <a:endParaRPr lang="en-US">
              <a:solidFill>
                <a:srgbClr val="000000"/>
              </a:solidFill>
            </a:endParaRPr>
          </a:p>
        </p:txBody>
      </p:sp>
    </p:spTree>
    <p:extLst>
      <p:ext uri="{BB962C8B-B14F-4D97-AF65-F5344CB8AC3E}">
        <p14:creationId xmlns:p14="http://schemas.microsoft.com/office/powerpoint/2010/main" val="20534081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a:xfrm>
            <a:off x="384175" y="701675"/>
            <a:ext cx="6165850" cy="3468688"/>
          </a:xfrm>
          <a:ln/>
        </p:spPr>
      </p:sp>
      <p:sp>
        <p:nvSpPr>
          <p:cNvPr id="92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92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92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CAF5E058-E197-4F90-8543-8AE1FCA5C224}" type="slidenum">
              <a:rPr lang="en-US" smtClean="0">
                <a:solidFill>
                  <a:srgbClr val="000000"/>
                </a:solidFill>
              </a:rPr>
              <a:pPr>
                <a:defRPr/>
              </a:pPr>
              <a:t>6</a:t>
            </a:fld>
            <a:endParaRPr lang="en-US">
              <a:solidFill>
                <a:srgbClr val="000000"/>
              </a:solidFill>
            </a:endParaRPr>
          </a:p>
        </p:txBody>
      </p:sp>
    </p:spTree>
    <p:extLst>
      <p:ext uri="{BB962C8B-B14F-4D97-AF65-F5344CB8AC3E}">
        <p14:creationId xmlns:p14="http://schemas.microsoft.com/office/powerpoint/2010/main" val="322829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TextEdit="1"/>
          </p:cNvSpPr>
          <p:nvPr>
            <p:ph type="sldImg"/>
          </p:nvPr>
        </p:nvSpPr>
        <p:spPr>
          <a:xfrm>
            <a:off x="384175" y="701675"/>
            <a:ext cx="6165850" cy="3468688"/>
          </a:xfrm>
          <a:ln/>
        </p:spPr>
      </p:sp>
      <p:sp>
        <p:nvSpPr>
          <p:cNvPr id="112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12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doc.: IEEE 802.11-15/0245r1</a:t>
            </a:r>
          </a:p>
        </p:txBody>
      </p:sp>
      <p:sp>
        <p:nvSpPr>
          <p:cNvPr id="112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3450">
              <a:spcBef>
                <a:spcPct val="30000"/>
              </a:spcBef>
              <a:defRPr sz="1200">
                <a:solidFill>
                  <a:schemeClr val="tx1"/>
                </a:solidFill>
                <a:latin typeface="Times New Roman" panose="02020603050405020304" pitchFamily="18" charset="0"/>
              </a:defRPr>
            </a:lvl1pPr>
            <a:lvl2pPr marL="742950" indent="-285750" defTabSz="933450">
              <a:spcBef>
                <a:spcPct val="30000"/>
              </a:spcBef>
              <a:defRPr sz="1200">
                <a:solidFill>
                  <a:schemeClr val="tx1"/>
                </a:solidFill>
                <a:latin typeface="Times New Roman" panose="02020603050405020304" pitchFamily="18" charset="0"/>
              </a:defRPr>
            </a:lvl2pPr>
            <a:lvl3pPr marL="1143000" indent="-228600" defTabSz="933450">
              <a:spcBef>
                <a:spcPct val="30000"/>
              </a:spcBef>
              <a:defRPr sz="1200">
                <a:solidFill>
                  <a:schemeClr val="tx1"/>
                </a:solidFill>
                <a:latin typeface="Times New Roman" panose="02020603050405020304" pitchFamily="18" charset="0"/>
              </a:defRPr>
            </a:lvl3pPr>
            <a:lvl4pPr marL="1600200" indent="-228600" defTabSz="933450">
              <a:spcBef>
                <a:spcPct val="30000"/>
              </a:spcBef>
              <a:defRPr sz="1200">
                <a:solidFill>
                  <a:schemeClr val="tx1"/>
                </a:solidFill>
                <a:latin typeface="Times New Roman" panose="02020603050405020304" pitchFamily="18" charset="0"/>
              </a:defRPr>
            </a:lvl4pPr>
            <a:lvl5pPr marL="2057400" indent="-228600" defTabSz="933450">
              <a:spcBef>
                <a:spcPct val="30000"/>
              </a:spcBef>
              <a:defRPr sz="1200">
                <a:solidFill>
                  <a:schemeClr val="tx1"/>
                </a:solidFill>
                <a:latin typeface="Times New Roman" panose="02020603050405020304" pitchFamily="18" charset="0"/>
              </a:defRPr>
            </a:lvl5pPr>
            <a:lvl6pPr marL="2514600" indent="-228600" defTabSz="933450"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3450"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3450"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3450"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r>
              <a:rPr lang="en-US" altLang="en-US">
                <a:solidFill>
                  <a:srgbClr val="000000"/>
                </a:solidFill>
                <a:latin typeface="Arial" panose="020B0604020202020204" pitchFamily="34" charset="0"/>
              </a:rPr>
              <a:t>Mar 2015</a:t>
            </a:r>
          </a:p>
        </p:txBody>
      </p:sp>
      <p:sp>
        <p:nvSpPr>
          <p:cNvPr id="6" name="Footer Placeholder 5"/>
          <p:cNvSpPr>
            <a:spLocks noGrp="1"/>
          </p:cNvSpPr>
          <p:nvPr>
            <p:ph type="ftr" sz="quarter" idx="4"/>
          </p:nvPr>
        </p:nvSpPr>
        <p:spPr/>
        <p:txBody>
          <a:bodyPr/>
          <a:lstStyle/>
          <a:p>
            <a:pPr lvl="4">
              <a:defRPr/>
            </a:pPr>
            <a:r>
              <a:rPr lang="en-US">
                <a:solidFill>
                  <a:srgbClr val="000000"/>
                </a:solidFill>
              </a:rPr>
              <a:t>Andrew Myles, Cisco</a:t>
            </a:r>
          </a:p>
        </p:txBody>
      </p:sp>
      <p:sp>
        <p:nvSpPr>
          <p:cNvPr id="7" name="Slide Number Placeholder 6"/>
          <p:cNvSpPr>
            <a:spLocks noGrp="1"/>
          </p:cNvSpPr>
          <p:nvPr>
            <p:ph type="sldNum" sz="quarter" idx="5"/>
          </p:nvPr>
        </p:nvSpPr>
        <p:spPr/>
        <p:txBody>
          <a:bodyPr/>
          <a:lstStyle/>
          <a:p>
            <a:pPr>
              <a:defRPr/>
            </a:pPr>
            <a:r>
              <a:rPr lang="en-US">
                <a:solidFill>
                  <a:srgbClr val="000000"/>
                </a:solidFill>
              </a:rPr>
              <a:t>Page </a:t>
            </a:r>
            <a:fld id="{3316D854-8087-4685-9223-95A571712357}" type="slidenum">
              <a:rPr lang="en-US" smtClean="0">
                <a:solidFill>
                  <a:srgbClr val="000000"/>
                </a:solidFill>
              </a:rPr>
              <a:pPr>
                <a:defRPr/>
              </a:pPr>
              <a:t>7</a:t>
            </a:fld>
            <a:endParaRPr lang="en-US">
              <a:solidFill>
                <a:srgbClr val="000000"/>
              </a:solidFill>
            </a:endParaRPr>
          </a:p>
        </p:txBody>
      </p:sp>
    </p:spTree>
    <p:extLst>
      <p:ext uri="{BB962C8B-B14F-4D97-AF65-F5344CB8AC3E}">
        <p14:creationId xmlns:p14="http://schemas.microsoft.com/office/powerpoint/2010/main" val="207613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eadline Bluebar 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b="1" cap="none" baseline="0">
                <a:solidFill>
                  <a:schemeClr val="tx1"/>
                </a:solidFill>
              </a:defRPr>
            </a:lvl1pPr>
            <a:lvl2pPr>
              <a:spcBef>
                <a:spcPts val="600"/>
              </a:spcBef>
              <a:defRPr>
                <a:latin typeface="Calibri" panose="020F0502020204030204" pitchFamily="34" charset="0"/>
                <a:cs typeface="Calibri" panose="020F0502020204030204" pitchFamily="34" charset="0"/>
              </a:defRPr>
            </a:lvl2pPr>
            <a:lvl3pPr>
              <a:defRPr>
                <a:latin typeface="Calibri" panose="020F0502020204030204" pitchFamily="34" charset="0"/>
                <a:cs typeface="Calibri" panose="020F0502020204030204" pitchFamily="34" charset="0"/>
              </a:defRPr>
            </a:lvl3pPr>
            <a:lvl4pPr marL="285744" indent="-171446">
              <a:buFont typeface="Lucida Grande"/>
              <a:buChar char="﹣"/>
              <a:defRPr>
                <a:latin typeface="Calibri" panose="020F0502020204030204" pitchFamily="34" charset="0"/>
                <a:cs typeface="Calibri" panose="020F0502020204030204" pitchFamily="34" charset="0"/>
              </a:defRPr>
            </a:lvl4pPr>
            <a:lvl5pPr marL="398453" indent="-109536" defTabSz="684196">
              <a:buFont typeface="Lucida Grande"/>
              <a:buChar char="･"/>
              <a:tabLst/>
              <a:defRPr>
                <a:latin typeface="Calibri" panose="020F0502020204030204" pitchFamily="34" charset="0"/>
                <a:cs typeface="Calibri" panose="020F050202020403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Title 1"/>
          <p:cNvSpPr>
            <a:spLocks noGrp="1"/>
          </p:cNvSpPr>
          <p:nvPr>
            <p:ph type="title"/>
          </p:nvPr>
        </p:nvSpPr>
        <p:spPr>
          <a:xfrm>
            <a:off x="1981200" y="274639"/>
            <a:ext cx="8229600" cy="371475"/>
          </a:xfrm>
        </p:spPr>
        <p:txBody>
          <a:bodyPr/>
          <a:lstStyle/>
          <a:p>
            <a:r>
              <a:rPr lang="en-US"/>
              <a:t>Click to edit Master title style</a:t>
            </a:r>
            <a:endParaRPr lang="en-US" dirty="0"/>
          </a:p>
        </p:txBody>
      </p:sp>
      <p:pic>
        <p:nvPicPr>
          <p:cNvPr id="12" name="Picture 11">
            <a:extLst>
              <a:ext uri="{FF2B5EF4-FFF2-40B4-BE49-F238E27FC236}">
                <a16:creationId xmlns:a16="http://schemas.microsoft.com/office/drawing/2014/main" id="{FDDB1747-FC43-43A9-9309-44FED6084D88}"/>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6">
            <a:extLst>
              <a:ext uri="{FF2B5EF4-FFF2-40B4-BE49-F238E27FC236}">
                <a16:creationId xmlns:a16="http://schemas.microsoft.com/office/drawing/2014/main" id="{ED3407E6-7882-40C3-8350-8BC5F1D49CFA}"/>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085171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Format 1">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229600" cy="4619641"/>
          </a:xfrm>
          <a:prstGeom prst="rect">
            <a:avLst/>
          </a:prstGeom>
        </p:spPr>
        <p:txBody>
          <a:bodyPr vert="horz" lIns="0" tIns="0" rIns="0" bIns="0" rtlCol="0">
            <a:normAutofit/>
          </a:bodyPr>
          <a:lstStyle>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7117519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rmat 2">
    <p:spTree>
      <p:nvGrpSpPr>
        <p:cNvPr id="1" name=""/>
        <p:cNvGrpSpPr/>
        <p:nvPr/>
      </p:nvGrpSpPr>
      <p:grpSpPr>
        <a:xfrm>
          <a:off x="0" y="0"/>
          <a:ext cx="0" cy="0"/>
          <a:chOff x="0" y="0"/>
          <a:chExt cx="0" cy="0"/>
        </a:xfrm>
      </p:grpSpPr>
      <p:sp>
        <p:nvSpPr>
          <p:cNvPr id="2" name="Title 1"/>
          <p:cNvSpPr>
            <a:spLocks noGrp="1"/>
          </p:cNvSpPr>
          <p:nvPr>
            <p:ph type="title"/>
          </p:nvPr>
        </p:nvSpPr>
        <p:spPr>
          <a:xfrm>
            <a:off x="1981200" y="476672"/>
            <a:ext cx="8229600" cy="726976"/>
          </a:xfrm>
        </p:spPr>
        <p:txBody>
          <a:bodyPr/>
          <a:lstStyle/>
          <a:p>
            <a:r>
              <a:rPr lang="en-US"/>
              <a:t>Click to edit Master title style</a:t>
            </a:r>
            <a:endParaRPr lang="en-AU"/>
          </a:p>
        </p:txBody>
      </p:sp>
      <p:pic>
        <p:nvPicPr>
          <p:cNvPr id="4" name="Picture 3">
            <a:extLst>
              <a:ext uri="{FF2B5EF4-FFF2-40B4-BE49-F238E27FC236}">
                <a16:creationId xmlns:a16="http://schemas.microsoft.com/office/drawing/2014/main" id="{37E43CD8-4480-83CA-AF71-8E7AED27DD5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1D97928C-5597-E803-587A-E01806E386F3}"/>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2">
            <a:extLst>
              <a:ext uri="{FF2B5EF4-FFF2-40B4-BE49-F238E27FC236}">
                <a16:creationId xmlns:a16="http://schemas.microsoft.com/office/drawing/2014/main" id="{E302781C-DBF3-9793-9965-F21AE660559A}"/>
              </a:ext>
            </a:extLst>
          </p:cNvPr>
          <p:cNvSpPr>
            <a:spLocks noGrp="1"/>
          </p:cNvSpPr>
          <p:nvPr>
            <p:ph idx="1" hasCustomPrompt="1"/>
          </p:nvPr>
        </p:nvSpPr>
        <p:spPr>
          <a:xfrm>
            <a:off x="1981199" y="1556792"/>
            <a:ext cx="8003233" cy="4619641"/>
          </a:xfrm>
          <a:prstGeom prst="rect">
            <a:avLst/>
          </a:prstGeom>
        </p:spPr>
        <p:txBody>
          <a:bodyPr vert="horz" lIns="0" tIns="0" rIns="0" bIns="0" rtlCol="0">
            <a:normAutofit/>
          </a:bodyPr>
          <a:lstStyle>
            <a:lvl2pPr marL="360000" indent="0">
              <a:buFontTx/>
              <a:buNone/>
              <a:defRPr/>
            </a:lvl2pPr>
            <a:lvl3pPr marL="720000" indent="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527816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Format 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3CC28-91A1-1D4D-84F2-0CBC437C2D0A}"/>
              </a:ext>
            </a:extLst>
          </p:cNvPr>
          <p:cNvSpPr>
            <a:spLocks noGrp="1"/>
          </p:cNvSpPr>
          <p:nvPr>
            <p:ph type="title"/>
          </p:nvPr>
        </p:nvSpPr>
        <p:spPr>
          <a:xfrm>
            <a:off x="1981200" y="260648"/>
            <a:ext cx="8229600" cy="942998"/>
          </a:xfrm>
        </p:spPr>
        <p:txBody>
          <a:bodyPr/>
          <a:lstStyle/>
          <a:p>
            <a:r>
              <a:rPr lang="en-GB"/>
              <a:t>Click to edit Master title style</a:t>
            </a:r>
          </a:p>
        </p:txBody>
      </p:sp>
      <p:sp>
        <p:nvSpPr>
          <p:cNvPr id="3" name="Text Placeholder 2">
            <a:extLst>
              <a:ext uri="{FF2B5EF4-FFF2-40B4-BE49-F238E27FC236}">
                <a16:creationId xmlns:a16="http://schemas.microsoft.com/office/drawing/2014/main" id="{DA76532B-31FC-E3DB-BEA1-3086E80270B5}"/>
              </a:ext>
            </a:extLst>
          </p:cNvPr>
          <p:cNvSpPr>
            <a:spLocks noGrp="1"/>
          </p:cNvSpPr>
          <p:nvPr>
            <p:ph idx="1" hasCustomPrompt="1"/>
          </p:nvPr>
        </p:nvSpPr>
        <p:spPr>
          <a:xfrm>
            <a:off x="1981198" y="1556792"/>
            <a:ext cx="8363273" cy="4619641"/>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4" name="Picture 3">
            <a:extLst>
              <a:ext uri="{FF2B5EF4-FFF2-40B4-BE49-F238E27FC236}">
                <a16:creationId xmlns:a16="http://schemas.microsoft.com/office/drawing/2014/main" id="{0835F859-0192-2DD3-F95A-49EDB4074140}"/>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3D326917-313E-75CF-3990-BBEF44728881}"/>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394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E8B30-B26C-6310-030A-AD543644FED8}"/>
              </a:ext>
            </a:extLst>
          </p:cNvPr>
          <p:cNvSpPr>
            <a:spLocks noGrp="1"/>
          </p:cNvSpPr>
          <p:nvPr>
            <p:ph type="title"/>
          </p:nvPr>
        </p:nvSpPr>
        <p:spPr/>
        <p:txBody>
          <a:bodyPr/>
          <a:lstStyle/>
          <a:p>
            <a:r>
              <a:rPr lang="en-GB"/>
              <a:t>Click to edit Master title style</a:t>
            </a:r>
          </a:p>
        </p:txBody>
      </p:sp>
      <p:sp>
        <p:nvSpPr>
          <p:cNvPr id="3" name="Text Placeholder 2">
            <a:extLst>
              <a:ext uri="{FF2B5EF4-FFF2-40B4-BE49-F238E27FC236}">
                <a16:creationId xmlns:a16="http://schemas.microsoft.com/office/drawing/2014/main" id="{EF7D3468-6352-4F44-5CA2-F806EA02CA42}"/>
              </a:ext>
            </a:extLst>
          </p:cNvPr>
          <p:cNvSpPr>
            <a:spLocks noGrp="1"/>
          </p:cNvSpPr>
          <p:nvPr>
            <p:ph idx="1" hasCustomPrompt="1"/>
          </p:nvPr>
        </p:nvSpPr>
        <p:spPr>
          <a:xfrm>
            <a:off x="1981199" y="1522298"/>
            <a:ext cx="4258817" cy="4654135"/>
          </a:xfrm>
          <a:prstGeom prst="rect">
            <a:avLst/>
          </a:prstGeom>
        </p:spPr>
        <p:txBody>
          <a:bodyPr vert="horz" lIns="0" tIns="0" rIns="0" bIns="0" rtlCol="0">
            <a:normAutofit/>
          </a:bodyPr>
          <a:lstStyle>
            <a:lvl1pPr marL="252000" indent="-252000">
              <a:buClr>
                <a:srgbClr val="00B0F0"/>
              </a:buClr>
              <a:buSzPct val="100000"/>
              <a:buFont typeface="Arial" panose="020B0604020202020204" pitchFamily="34" charset="0"/>
              <a:buChar char="•"/>
              <a:defRPr b="0"/>
            </a:lvl1pPr>
            <a:lvl2pPr marL="360000" indent="0">
              <a:buFontTx/>
              <a:buNone/>
              <a:defRPr/>
            </a:lvl2pPr>
            <a:lvl3pPr marL="792000" indent="-252000">
              <a:buClr>
                <a:srgbClr val="00B0F0"/>
              </a:buClr>
              <a:buSzPct val="70000"/>
              <a:buFont typeface="Arial" panose="020B0604020202020204" pitchFamily="34" charset="0"/>
              <a:buChar char="•"/>
              <a:defRPr/>
            </a:lvl3pPr>
            <a:lvl4pPr marL="1080000" indent="0">
              <a:defRPr/>
            </a:lvl4pPr>
            <a:lvl5pPr marL="1800000" inden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2">
            <a:extLst>
              <a:ext uri="{FF2B5EF4-FFF2-40B4-BE49-F238E27FC236}">
                <a16:creationId xmlns:a16="http://schemas.microsoft.com/office/drawing/2014/main" id="{E1868C8D-ECF0-168D-7E6D-E609CEC5EC1A}"/>
              </a:ext>
            </a:extLst>
          </p:cNvPr>
          <p:cNvSpPr>
            <a:spLocks noGrp="1"/>
          </p:cNvSpPr>
          <p:nvPr>
            <p:ph idx="10" hasCustomPrompt="1"/>
          </p:nvPr>
        </p:nvSpPr>
        <p:spPr>
          <a:xfrm>
            <a:off x="6384032" y="1522298"/>
            <a:ext cx="3856856" cy="4619641"/>
          </a:xfrm>
          <a:prstGeom prst="rect">
            <a:avLst/>
          </a:prstGeom>
        </p:spPr>
        <p:txBody>
          <a:bodyPr vert="horz" lIns="0" tIns="0" rIns="0" bIns="0" rtlCol="0">
            <a:normAutofit/>
          </a:bodyPr>
          <a:lstStyle>
            <a:lvl1pPr marL="0" indent="0">
              <a:buClr>
                <a:srgbClr val="00B0F0"/>
              </a:buClr>
              <a:buSzPct val="100000"/>
              <a:buFontTx/>
              <a:buNone/>
              <a:defRPr sz="1100" b="0"/>
            </a:lvl1pPr>
            <a:lvl2pPr marL="360000" indent="0">
              <a:buFontTx/>
              <a:buNone/>
              <a:defRPr sz="1100"/>
            </a:lvl2pPr>
            <a:lvl3pPr marL="792000" indent="-252000">
              <a:buClr>
                <a:srgbClr val="00B0F0"/>
              </a:buClr>
              <a:buSzPct val="70000"/>
              <a:buFontTx/>
              <a:buNone/>
              <a:defRPr sz="1100"/>
            </a:lvl3pPr>
            <a:lvl4pPr marL="1080000" indent="0">
              <a:buFontTx/>
              <a:buNone/>
              <a:defRPr sz="1100"/>
            </a:lvl4pPr>
            <a:lvl5pPr marL="1800000" indent="0">
              <a:buFontTx/>
              <a:buNone/>
              <a:defRPr sz="110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5" name="Picture 4">
            <a:extLst>
              <a:ext uri="{FF2B5EF4-FFF2-40B4-BE49-F238E27FC236}">
                <a16:creationId xmlns:a16="http://schemas.microsoft.com/office/drawing/2014/main" id="{FCFCDCFC-7E5A-B7EF-8E43-07DE3E725766}"/>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bwMode="auto">
          <a:xfrm>
            <a:off x="1981200" y="6248400"/>
            <a:ext cx="1659616"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6">
            <a:extLst>
              <a:ext uri="{FF2B5EF4-FFF2-40B4-BE49-F238E27FC236}">
                <a16:creationId xmlns:a16="http://schemas.microsoft.com/office/drawing/2014/main" id="{7706DA83-D851-1FC9-6695-6B72CB7EC309}"/>
              </a:ext>
            </a:extLst>
          </p:cNvPr>
          <p:cNvPicPr>
            <a:picLocks noChangeAspect="1"/>
          </p:cNvPicPr>
          <p:nvPr userDrawn="1"/>
        </p:nvPicPr>
        <p:blipFill>
          <a:blip r:embed="rId3" cstate="hqprint">
            <a:extLst>
              <a:ext uri="{28A0092B-C50C-407E-A947-70E740481C1C}">
                <a14:useLocalDpi xmlns:a14="http://schemas.microsoft.com/office/drawing/2010/main"/>
              </a:ext>
            </a:extLst>
          </a:blip>
          <a:stretch>
            <a:fillRect/>
          </a:stretch>
        </p:blipFill>
        <p:spPr bwMode="auto">
          <a:xfrm>
            <a:off x="9077493" y="6299769"/>
            <a:ext cx="868274" cy="2534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95681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p:cNvPicPr>
            <a:picLocks noChangeAspect="1"/>
          </p:cNvPicPr>
          <p:nvPr userDrawn="1"/>
        </p:nvPicPr>
        <p:blipFill>
          <a:blip r:embed="rId3"/>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2" name="Title Placeholder 1">
            <a:extLst>
              <a:ext uri="{FF2B5EF4-FFF2-40B4-BE49-F238E27FC236}">
                <a16:creationId xmlns:a16="http://schemas.microsoft.com/office/drawing/2014/main" id="{FDF22FF3-E587-455E-8A2B-9F74DBCD940C}"/>
              </a:ext>
            </a:extLst>
          </p:cNvPr>
          <p:cNvSpPr>
            <a:spLocks noGrp="1"/>
          </p:cNvSpPr>
          <p:nvPr>
            <p:ph type="title"/>
          </p:nvPr>
        </p:nvSpPr>
        <p:spPr>
          <a:xfrm>
            <a:off x="1981200" y="366186"/>
            <a:ext cx="8229600" cy="495300"/>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5C9D899-9142-4688-9076-8F6D4D1E730B}"/>
              </a:ext>
            </a:extLst>
          </p:cNvPr>
          <p:cNvSpPr>
            <a:spLocks noGrp="1"/>
          </p:cNvSpPr>
          <p:nvPr>
            <p:ph type="body" idx="1"/>
          </p:nvPr>
        </p:nvSpPr>
        <p:spPr>
          <a:xfrm>
            <a:off x="1981200" y="1826684"/>
            <a:ext cx="8229600" cy="4349749"/>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FF87ABBB-8493-4657-AF76-3FB0E8D54470}"/>
              </a:ext>
            </a:extLst>
          </p:cNvPr>
          <p:cNvSpPr/>
          <p:nvPr userDrawn="1"/>
        </p:nvSpPr>
        <p:spPr>
          <a:xfrm>
            <a:off x="1984772" y="838577"/>
            <a:ext cx="1206500" cy="60325"/>
          </a:xfrm>
          <a:prstGeom prst="rect">
            <a:avLst/>
          </a:prstGeom>
          <a:solidFill>
            <a:schemeClr val="accent1"/>
          </a:solidFill>
        </p:spPr>
        <p:style>
          <a:lnRef idx="1">
            <a:schemeClr val="accent1"/>
          </a:lnRef>
          <a:fillRef idx="3">
            <a:schemeClr val="accent1"/>
          </a:fillRef>
          <a:effectRef idx="2">
            <a:schemeClr val="accent1"/>
          </a:effectRef>
          <a:fontRef idx="minor">
            <a:schemeClr val="lt1"/>
          </a:fontRef>
        </p:style>
        <p:txBody>
          <a:bodyPr anchor="ctr"/>
          <a:lstStyle/>
          <a:p>
            <a:pPr algn="ctr" eaLnBrk="0" fontAlgn="auto" hangingPunct="0">
              <a:spcBef>
                <a:spcPts val="0"/>
              </a:spcBef>
              <a:spcAft>
                <a:spcPts val="0"/>
              </a:spcAft>
              <a:defRPr/>
            </a:pPr>
            <a:endParaRPr lang="en-US" sz="1050">
              <a:solidFill>
                <a:prstClr val="white"/>
              </a:solidFill>
            </a:endParaRPr>
          </a:p>
        </p:txBody>
      </p:sp>
      <p:sp>
        <p:nvSpPr>
          <p:cNvPr id="8"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prstClr val="black"/>
                </a:solidFill>
                <a:latin typeface="Arial" panose="020B0604020202020204" pitchFamily="34" charset="0"/>
              </a:rPr>
              <a:t>Page </a:t>
            </a:r>
            <a:fld id="{C267E54B-A7D3-479B-B201-BF1FFE6185E6}" type="slidenum">
              <a:rPr lang="en-US" sz="1200" smtClean="0">
                <a:solidFill>
                  <a:prstClr val="black"/>
                </a:solidFill>
                <a:latin typeface="Arial" panose="020B0604020202020204" pitchFamily="34" charset="0"/>
              </a:rPr>
              <a:pPr algn="r" eaLnBrk="1" hangingPunct="1">
                <a:spcBef>
                  <a:spcPct val="50000"/>
                </a:spcBef>
                <a:defRPr/>
              </a:pPr>
              <a:t>‹#›</a:t>
            </a:fld>
            <a:endParaRPr lang="en-US" sz="1200" dirty="0">
              <a:solidFill>
                <a:prstClr val="black"/>
              </a:solidFill>
              <a:latin typeface="Arial" panose="020B0604020202020204" pitchFamily="34" charset="0"/>
            </a:endParaRPr>
          </a:p>
        </p:txBody>
      </p:sp>
    </p:spTree>
    <p:extLst>
      <p:ext uri="{BB962C8B-B14F-4D97-AF65-F5344CB8AC3E}">
        <p14:creationId xmlns:p14="http://schemas.microsoft.com/office/powerpoint/2010/main" val="2770304423"/>
      </p:ext>
    </p:extLst>
  </p:cSld>
  <p:clrMap bg1="lt1" tx1="dk1" bg2="lt2" tx2="dk2" accent1="accent1" accent2="accent2" accent3="accent3" accent4="accent4" accent5="accent5" accent6="accent6" hlink="hlink" folHlink="folHlink"/>
  <p:sldLayoutIdLst>
    <p:sldLayoutId id="2147483720" r:id="rId1"/>
  </p:sldLayoutIdLst>
  <p:hf hdr="0" ftr="0" dt="0"/>
  <p:txStyles>
    <p:titleStyle>
      <a:lvl1pPr algn="l" defTabSz="685783" rtl="0" eaLnBrk="1" fontAlgn="base" hangingPunct="1">
        <a:lnSpc>
          <a:spcPct val="90000"/>
        </a:lnSpc>
        <a:spcBef>
          <a:spcPct val="0"/>
        </a:spcBef>
        <a:spcAft>
          <a:spcPct val="0"/>
        </a:spcAft>
        <a:defRPr sz="2667" b="1" i="0" kern="1200" cap="all">
          <a:solidFill>
            <a:schemeClr val="tx1"/>
          </a:solidFill>
          <a:latin typeface="Montserrat ExtraBold" pitchFamily="2" charset="77"/>
          <a:ea typeface="MS PGothic" panose="020B0600070205080204" pitchFamily="34" charset="-128"/>
          <a:cs typeface="Montserrat ExtraBold" pitchFamily="2" charset="77"/>
        </a:defRPr>
      </a:lvl1pPr>
      <a:lvl2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2pPr>
      <a:lvl3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3pPr>
      <a:lvl4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4pPr>
      <a:lvl5pPr algn="l" defTabSz="685783" rtl="0" eaLnBrk="1" fontAlgn="base" hangingPunct="1">
        <a:lnSpc>
          <a:spcPct val="90000"/>
        </a:lnSpc>
        <a:spcBef>
          <a:spcPct val="0"/>
        </a:spcBef>
        <a:spcAft>
          <a:spcPct val="0"/>
        </a:spcAft>
        <a:defRPr sz="2400">
          <a:solidFill>
            <a:schemeClr val="tx1"/>
          </a:solidFill>
          <a:latin typeface="Montserrat ExtraBold" charset="0"/>
          <a:ea typeface="MS PGothic" panose="020B0600070205080204" pitchFamily="34" charset="-128"/>
          <a:cs typeface="ＭＳ Ｐゴシック" charset="0"/>
        </a:defRPr>
      </a:lvl5pPr>
      <a:lvl6pPr marL="457189"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6pPr>
      <a:lvl7pPr marL="914377"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7pPr>
      <a:lvl8pPr marL="1371566"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8pPr>
      <a:lvl9pPr marL="1828754" algn="l" defTabSz="685783" rtl="0" eaLnBrk="1" fontAlgn="base" hangingPunct="1">
        <a:lnSpc>
          <a:spcPct val="90000"/>
        </a:lnSpc>
        <a:spcBef>
          <a:spcPct val="0"/>
        </a:spcBef>
        <a:spcAft>
          <a:spcPct val="0"/>
        </a:spcAft>
        <a:defRPr sz="2400">
          <a:solidFill>
            <a:schemeClr val="tx1"/>
          </a:solidFill>
          <a:latin typeface="Montserrat ExtraBold" charset="0"/>
          <a:ea typeface="ＭＳ Ｐゴシック" charset="0"/>
          <a:cs typeface="ＭＳ Ｐゴシック" charset="0"/>
        </a:defRPr>
      </a:lvl9pPr>
    </p:titleStyle>
    <p:bodyStyle>
      <a:lvl1pPr marL="0" indent="0" algn="l" defTabSz="685783" rtl="0" eaLnBrk="1" fontAlgn="base" hangingPunct="1">
        <a:lnSpc>
          <a:spcPct val="90000"/>
        </a:lnSpc>
        <a:spcBef>
          <a:spcPts val="751"/>
        </a:spcBef>
        <a:spcAft>
          <a:spcPct val="0"/>
        </a:spcAft>
        <a:defRPr sz="1600" b="1" i="0" kern="1200" cap="none" baseline="0">
          <a:solidFill>
            <a:schemeClr val="tx1"/>
          </a:solidFill>
          <a:latin typeface="Montserrat" pitchFamily="2" charset="77"/>
          <a:ea typeface="MS PGothic" panose="020B0600070205080204" pitchFamily="34" charset="-128"/>
          <a:cs typeface="Montserrat" pitchFamily="2" charset="77"/>
        </a:defRPr>
      </a:lvl1pPr>
      <a:lvl2pPr marL="3175" indent="-3175" algn="l" defTabSz="685783" rtl="0" eaLnBrk="1" fontAlgn="base" hangingPunct="1">
        <a:lnSpc>
          <a:spcPct val="90000"/>
        </a:lnSpc>
        <a:spcBef>
          <a:spcPts val="600"/>
        </a:spcBef>
        <a:spcAft>
          <a:spcPct val="0"/>
        </a:spcAft>
        <a:defRPr sz="1467"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2pPr>
      <a:lvl3pPr marL="112711" indent="-111123" algn="l" defTabSz="685783" rtl="0" eaLnBrk="1" fontAlgn="base" hangingPunct="1">
        <a:spcBef>
          <a:spcPts val="400"/>
        </a:spcBef>
        <a:spcAft>
          <a:spcPct val="0"/>
        </a:spcAft>
        <a:buClr>
          <a:srgbClr val="4AC9E3"/>
        </a:buClr>
        <a:buFont typeface="Wingdings" panose="05000000000000000000" pitchFamily="2" charset="2"/>
        <a:buChar char="§"/>
        <a:defRPr sz="1333"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3pPr>
      <a:lvl4pPr marL="304792" indent="-190495" algn="l" defTabSz="685783" rtl="0" eaLnBrk="1" fontAlgn="base" hangingPunct="1">
        <a:spcBef>
          <a:spcPts val="200"/>
        </a:spcBef>
        <a:spcAft>
          <a:spcPct val="0"/>
        </a:spcAft>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4pPr>
      <a:lvl5pPr marL="457189" indent="-152396" algn="l" defTabSz="684196" rtl="0" eaLnBrk="1" fontAlgn="base" hangingPunct="1">
        <a:spcBef>
          <a:spcPts val="200"/>
        </a:spcBef>
        <a:spcAft>
          <a:spcPct val="0"/>
        </a:spcAft>
        <a:buClr>
          <a:srgbClr val="4AC9E3"/>
        </a:buClr>
        <a:buFont typeface="Lucida Grande" pitchFamily="1" charset="0"/>
        <a:buChar char="･"/>
        <a:defRPr sz="1200" kern="1200">
          <a:solidFill>
            <a:schemeClr val="tx1"/>
          </a:solidFill>
          <a:latin typeface="Calibri" panose="020F0502020204030204" pitchFamily="34" charset="0"/>
          <a:ea typeface="MS PGothic" panose="020B0600070205080204" pitchFamily="34" charset="-128"/>
          <a:cs typeface="Calibri" panose="020F0502020204030204" pitchFamily="34" charset="0"/>
        </a:defRPr>
      </a:lvl5pPr>
      <a:lvl6pPr marL="1885904"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8pPr>
      <a:lvl9pPr marL="2914578" indent="-171446" algn="l" defTabSz="685783" rtl="0" eaLnBrk="1" latinLnBrk="0" hangingPunct="1">
        <a:lnSpc>
          <a:spcPct val="90000"/>
        </a:lnSpc>
        <a:spcBef>
          <a:spcPts val="375"/>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783" rtl="0" eaLnBrk="1" latinLnBrk="0" hangingPunct="1">
        <a:defRPr sz="1400" kern="1200">
          <a:solidFill>
            <a:schemeClr val="tx1"/>
          </a:solidFill>
          <a:latin typeface="+mn-lt"/>
          <a:ea typeface="+mn-ea"/>
          <a:cs typeface="+mn-cs"/>
        </a:defRPr>
      </a:lvl1pPr>
      <a:lvl2pPr marL="342891" algn="l" defTabSz="685783" rtl="0" eaLnBrk="1" latinLnBrk="0" hangingPunct="1">
        <a:defRPr sz="1400" kern="1200">
          <a:solidFill>
            <a:schemeClr val="tx1"/>
          </a:solidFill>
          <a:latin typeface="+mn-lt"/>
          <a:ea typeface="+mn-ea"/>
          <a:cs typeface="+mn-cs"/>
        </a:defRPr>
      </a:lvl2pPr>
      <a:lvl3pPr marL="685783" algn="l" defTabSz="685783" rtl="0" eaLnBrk="1" latinLnBrk="0" hangingPunct="1">
        <a:defRPr sz="1400" kern="1200">
          <a:solidFill>
            <a:schemeClr val="tx1"/>
          </a:solidFill>
          <a:latin typeface="+mn-lt"/>
          <a:ea typeface="+mn-ea"/>
          <a:cs typeface="+mn-cs"/>
        </a:defRPr>
      </a:lvl3pPr>
      <a:lvl4pPr marL="1028674" algn="l" defTabSz="685783" rtl="0" eaLnBrk="1" latinLnBrk="0" hangingPunct="1">
        <a:defRPr sz="1400" kern="1200">
          <a:solidFill>
            <a:schemeClr val="tx1"/>
          </a:solidFill>
          <a:latin typeface="+mn-lt"/>
          <a:ea typeface="+mn-ea"/>
          <a:cs typeface="+mn-cs"/>
        </a:defRPr>
      </a:lvl4pPr>
      <a:lvl5pPr marL="1371566" algn="l" defTabSz="685783" rtl="0" eaLnBrk="1" latinLnBrk="0" hangingPunct="1">
        <a:defRPr sz="1400" kern="1200">
          <a:solidFill>
            <a:schemeClr val="tx1"/>
          </a:solidFill>
          <a:latin typeface="+mn-lt"/>
          <a:ea typeface="+mn-ea"/>
          <a:cs typeface="+mn-cs"/>
        </a:defRPr>
      </a:lvl5pPr>
      <a:lvl6pPr marL="1714457" algn="l" defTabSz="685783" rtl="0" eaLnBrk="1" latinLnBrk="0" hangingPunct="1">
        <a:defRPr sz="1400" kern="1200">
          <a:solidFill>
            <a:schemeClr val="tx1"/>
          </a:solidFill>
          <a:latin typeface="+mn-lt"/>
          <a:ea typeface="+mn-ea"/>
          <a:cs typeface="+mn-cs"/>
        </a:defRPr>
      </a:lvl6pPr>
      <a:lvl7pPr marL="2057349" algn="l" defTabSz="685783" rtl="0" eaLnBrk="1" latinLnBrk="0" hangingPunct="1">
        <a:defRPr sz="1400" kern="1200">
          <a:solidFill>
            <a:schemeClr val="tx1"/>
          </a:solidFill>
          <a:latin typeface="+mn-lt"/>
          <a:ea typeface="+mn-ea"/>
          <a:cs typeface="+mn-cs"/>
        </a:defRPr>
      </a:lvl7pPr>
      <a:lvl8pPr marL="2400240" algn="l" defTabSz="685783" rtl="0" eaLnBrk="1" latinLnBrk="0" hangingPunct="1">
        <a:defRPr sz="1400" kern="1200">
          <a:solidFill>
            <a:schemeClr val="tx1"/>
          </a:solidFill>
          <a:latin typeface="+mn-lt"/>
          <a:ea typeface="+mn-ea"/>
          <a:cs typeface="+mn-cs"/>
        </a:defRPr>
      </a:lvl8pPr>
      <a:lvl9pPr marL="2743131" algn="l" defTabSz="685783"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
          <p15:clr>
            <a:srgbClr val="F26B43"/>
          </p15:clr>
        </p15:guide>
        <p15:guide id="2" pos="4104">
          <p15:clr>
            <a:srgbClr val="F26B43"/>
          </p15:clr>
        </p15:guide>
        <p15:guide id="3" pos="774">
          <p15:clr>
            <a:srgbClr val="F26B43"/>
          </p15:clr>
        </p15:guide>
        <p15:guide id="4" pos="882">
          <p15:clr>
            <a:srgbClr val="F26B43"/>
          </p15:clr>
        </p15:guide>
        <p15:guide id="5" pos="1440">
          <p15:clr>
            <a:srgbClr val="F26B43"/>
          </p15:clr>
        </p15:guide>
        <p15:guide id="6" pos="1548">
          <p15:clr>
            <a:srgbClr val="F26B43"/>
          </p15:clr>
        </p15:guide>
        <p15:guide id="7" pos="2106">
          <p15:clr>
            <a:srgbClr val="F26B43"/>
          </p15:clr>
        </p15:guide>
        <p15:guide id="8" pos="2214">
          <p15:clr>
            <a:srgbClr val="F26B43"/>
          </p15:clr>
        </p15:guide>
        <p15:guide id="9" pos="2772">
          <p15:clr>
            <a:srgbClr val="F26B43"/>
          </p15:clr>
        </p15:guide>
        <p15:guide id="10" pos="2880">
          <p15:clr>
            <a:srgbClr val="F26B43"/>
          </p15:clr>
        </p15:guide>
        <p15:guide id="11" pos="3438">
          <p15:clr>
            <a:srgbClr val="F26B43"/>
          </p15:clr>
        </p15:guide>
        <p15:guide id="12" pos="3546">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8" name="Picture 7"/>
          <p:cNvPicPr>
            <a:picLocks noChangeAspect="1"/>
          </p:cNvPicPr>
          <p:nvPr userDrawn="1"/>
        </p:nvPicPr>
        <p:blipFill>
          <a:blip r:embed="rId6"/>
          <a:stretch>
            <a:fillRect/>
          </a:stretch>
        </p:blipFill>
        <p:spPr>
          <a:xfrm>
            <a:off x="1600200" y="85164"/>
            <a:ext cx="8991600" cy="6705601"/>
          </a:xfrm>
          <a:prstGeom prst="rect">
            <a:avLst/>
          </a:prstGeom>
          <a:ln>
            <a:solidFill>
              <a:schemeClr val="tx1"/>
            </a:solidFill>
          </a:ln>
          <a:effectLst>
            <a:outerShdw blurRad="292100" dist="139700" dir="2700000" algn="tl" rotWithShape="0">
              <a:srgbClr val="333333">
                <a:alpha val="65000"/>
              </a:srgbClr>
            </a:outerShdw>
          </a:effectLst>
        </p:spPr>
      </p:pic>
      <p:sp>
        <p:nvSpPr>
          <p:cNvPr id="1026" name="Rectangle 2"/>
          <p:cNvSpPr>
            <a:spLocks noGrp="1" noChangeArrowheads="1"/>
          </p:cNvSpPr>
          <p:nvPr>
            <p:ph type="title"/>
          </p:nvPr>
        </p:nvSpPr>
        <p:spPr bwMode="auto">
          <a:xfrm>
            <a:off x="1981200" y="476672"/>
            <a:ext cx="8229600" cy="726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en-US" altLang="en-US" dirty="0"/>
              <a:t>Click to edit Master title style</a:t>
            </a:r>
          </a:p>
        </p:txBody>
      </p:sp>
      <p:sp>
        <p:nvSpPr>
          <p:cNvPr id="9" name="Text Box 7"/>
          <p:cNvSpPr txBox="1">
            <a:spLocks noChangeArrowheads="1"/>
          </p:cNvSpPr>
          <p:nvPr userDrawn="1"/>
        </p:nvSpPr>
        <p:spPr bwMode="auto">
          <a:xfrm>
            <a:off x="10610853" y="6589716"/>
            <a:ext cx="153458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000">
                <a:solidFill>
                  <a:schemeClr val="tx1"/>
                </a:solidFill>
                <a:latin typeface="Times New Roman" panose="02020603050405020304" pitchFamily="18" charset="0"/>
              </a:defRPr>
            </a:lvl1pPr>
            <a:lvl2pPr marL="742950" indent="-285750" eaLnBrk="0" hangingPunct="0">
              <a:defRPr sz="2000">
                <a:solidFill>
                  <a:schemeClr val="tx1"/>
                </a:solidFill>
                <a:latin typeface="Times New Roman" panose="02020603050405020304" pitchFamily="18" charset="0"/>
              </a:defRPr>
            </a:lvl2pPr>
            <a:lvl3pPr marL="1143000" indent="-228600" eaLnBrk="0" hangingPunct="0">
              <a:defRPr sz="2000">
                <a:solidFill>
                  <a:schemeClr val="tx1"/>
                </a:solidFill>
                <a:latin typeface="Times New Roman" panose="02020603050405020304" pitchFamily="18" charset="0"/>
              </a:defRPr>
            </a:lvl3pPr>
            <a:lvl4pPr marL="1600200" indent="-228600" eaLnBrk="0" hangingPunct="0">
              <a:defRPr sz="2000">
                <a:solidFill>
                  <a:schemeClr val="tx1"/>
                </a:solidFill>
                <a:latin typeface="Times New Roman" panose="02020603050405020304" pitchFamily="18" charset="0"/>
              </a:defRPr>
            </a:lvl4pPr>
            <a:lvl5pPr marL="2057400" indent="-228600" eaLnBrk="0" hangingPunct="0">
              <a:defRPr sz="20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0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0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0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000">
                <a:solidFill>
                  <a:schemeClr val="tx1"/>
                </a:solidFill>
                <a:latin typeface="Times New Roman" panose="02020603050405020304" pitchFamily="18" charset="0"/>
              </a:defRPr>
            </a:lvl9pPr>
          </a:lstStyle>
          <a:p>
            <a:pPr algn="r" eaLnBrk="1" hangingPunct="1">
              <a:spcBef>
                <a:spcPct val="50000"/>
              </a:spcBef>
              <a:defRPr/>
            </a:pPr>
            <a:r>
              <a:rPr lang="en-US" sz="1200" dirty="0">
                <a:solidFill>
                  <a:srgbClr val="000000"/>
                </a:solidFill>
                <a:latin typeface="Arial" panose="020B0604020202020204" pitchFamily="34" charset="0"/>
              </a:rPr>
              <a:t>Page </a:t>
            </a:r>
            <a:fld id="{C267E54B-A7D3-479B-B201-BF1FFE6185E6}" type="slidenum">
              <a:rPr lang="en-US" sz="1200" smtClean="0">
                <a:solidFill>
                  <a:srgbClr val="000000"/>
                </a:solidFill>
                <a:latin typeface="Arial" panose="020B0604020202020204" pitchFamily="34" charset="0"/>
              </a:rPr>
              <a:pPr algn="r" eaLnBrk="1" hangingPunct="1">
                <a:spcBef>
                  <a:spcPct val="50000"/>
                </a:spcBef>
                <a:defRPr/>
              </a:pPr>
              <a:t>‹#›</a:t>
            </a:fld>
            <a:endParaRPr lang="en-US" sz="1200" dirty="0">
              <a:solidFill>
                <a:srgbClr val="000000"/>
              </a:solidFill>
              <a:latin typeface="Arial" panose="020B0604020202020204" pitchFamily="34" charset="0"/>
            </a:endParaRPr>
          </a:p>
        </p:txBody>
      </p:sp>
      <p:sp>
        <p:nvSpPr>
          <p:cNvPr id="11" name="Text Placeholder 2">
            <a:extLst>
              <a:ext uri="{FF2B5EF4-FFF2-40B4-BE49-F238E27FC236}">
                <a16:creationId xmlns:a16="http://schemas.microsoft.com/office/drawing/2014/main" id="{0FC44FE4-2FFD-B194-DD0A-8CD106BBEFB4}"/>
              </a:ext>
            </a:extLst>
          </p:cNvPr>
          <p:cNvSpPr>
            <a:spLocks noGrp="1"/>
          </p:cNvSpPr>
          <p:nvPr>
            <p:ph type="body" idx="1"/>
          </p:nvPr>
        </p:nvSpPr>
        <p:spPr>
          <a:xfrm>
            <a:off x="1981200" y="1556792"/>
            <a:ext cx="7643192" cy="4619641"/>
          </a:xfrm>
          <a:prstGeom prst="rect">
            <a:avLst/>
          </a:prstGeom>
        </p:spPr>
        <p:txBody>
          <a:bodyPr vert="horz" lIns="0" tIns="0" rIns="0" bIns="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476508103"/>
      </p:ext>
    </p:extLst>
  </p:cSld>
  <p:clrMap bg1="lt1" tx1="dk1" bg2="lt2" tx2="dk2" accent1="accent1" accent2="accent2" accent3="accent3" accent4="accent4" accent5="accent5" accent6="accent6" hlink="hlink" folHlink="folHlink"/>
  <p:sldLayoutIdLst>
    <p:sldLayoutId id="2147483727" r:id="rId1"/>
    <p:sldLayoutId id="2147483725" r:id="rId2"/>
    <p:sldLayoutId id="2147483728" r:id="rId3"/>
    <p:sldLayoutId id="2147483729" r:id="rId4"/>
  </p:sldLayoutIdLst>
  <p:hf hdr="0"/>
  <p:txStyles>
    <p:titleStyle>
      <a:lvl1pPr algn="l" rtl="0" eaLnBrk="0" fontAlgn="base" hangingPunct="0">
        <a:spcBef>
          <a:spcPct val="0"/>
        </a:spcBef>
        <a:spcAft>
          <a:spcPct val="0"/>
        </a:spcAft>
        <a:defRPr sz="24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algn="l" rtl="0" eaLnBrk="0" fontAlgn="base" hangingPunct="0">
        <a:spcBef>
          <a:spcPct val="0"/>
        </a:spcBef>
        <a:spcAft>
          <a:spcPct val="0"/>
        </a:spcAft>
        <a:defRPr sz="2400" b="1">
          <a:solidFill>
            <a:schemeClr val="accent2"/>
          </a:solidFill>
          <a:latin typeface="Arial" charset="0"/>
        </a:defRPr>
      </a:lvl2pPr>
      <a:lvl3pPr algn="l" rtl="0" eaLnBrk="0" fontAlgn="base" hangingPunct="0">
        <a:spcBef>
          <a:spcPct val="0"/>
        </a:spcBef>
        <a:spcAft>
          <a:spcPct val="0"/>
        </a:spcAft>
        <a:defRPr sz="2400" b="1">
          <a:solidFill>
            <a:schemeClr val="accent2"/>
          </a:solidFill>
          <a:latin typeface="Arial" charset="0"/>
        </a:defRPr>
      </a:lvl3pPr>
      <a:lvl4pPr algn="l" rtl="0" eaLnBrk="0" fontAlgn="base" hangingPunct="0">
        <a:spcBef>
          <a:spcPct val="0"/>
        </a:spcBef>
        <a:spcAft>
          <a:spcPct val="0"/>
        </a:spcAft>
        <a:defRPr sz="2400" b="1">
          <a:solidFill>
            <a:schemeClr val="accent2"/>
          </a:solidFill>
          <a:latin typeface="Arial" charset="0"/>
        </a:defRPr>
      </a:lvl4pPr>
      <a:lvl5pPr algn="l" rtl="0" eaLnBrk="0" fontAlgn="base" hangingPunct="0">
        <a:spcBef>
          <a:spcPct val="0"/>
        </a:spcBef>
        <a:spcAft>
          <a:spcPct val="0"/>
        </a:spcAft>
        <a:defRPr sz="2400" b="1">
          <a:solidFill>
            <a:schemeClr val="accent2"/>
          </a:solidFill>
          <a:latin typeface="Arial" charset="0"/>
        </a:defRPr>
      </a:lvl5pPr>
      <a:lvl6pPr marL="457200" algn="l" rtl="0" eaLnBrk="0" fontAlgn="base" hangingPunct="0">
        <a:spcBef>
          <a:spcPct val="0"/>
        </a:spcBef>
        <a:spcAft>
          <a:spcPct val="0"/>
        </a:spcAft>
        <a:defRPr sz="2400" b="1">
          <a:solidFill>
            <a:schemeClr val="accent2"/>
          </a:solidFill>
          <a:latin typeface="Arial" charset="0"/>
        </a:defRPr>
      </a:lvl6pPr>
      <a:lvl7pPr marL="914400" algn="l" rtl="0" eaLnBrk="0" fontAlgn="base" hangingPunct="0">
        <a:spcBef>
          <a:spcPct val="0"/>
        </a:spcBef>
        <a:spcAft>
          <a:spcPct val="0"/>
        </a:spcAft>
        <a:defRPr sz="2400" b="1">
          <a:solidFill>
            <a:schemeClr val="accent2"/>
          </a:solidFill>
          <a:latin typeface="Arial" charset="0"/>
        </a:defRPr>
      </a:lvl7pPr>
      <a:lvl8pPr marL="1371600" algn="l" rtl="0" eaLnBrk="0" fontAlgn="base" hangingPunct="0">
        <a:spcBef>
          <a:spcPct val="0"/>
        </a:spcBef>
        <a:spcAft>
          <a:spcPct val="0"/>
        </a:spcAft>
        <a:defRPr sz="2400" b="1">
          <a:solidFill>
            <a:schemeClr val="accent2"/>
          </a:solidFill>
          <a:latin typeface="Arial" charset="0"/>
        </a:defRPr>
      </a:lvl8pPr>
      <a:lvl9pPr marL="1828800" algn="l" rtl="0" eaLnBrk="0" fontAlgn="base" hangingPunct="0">
        <a:spcBef>
          <a:spcPct val="0"/>
        </a:spcBef>
        <a:spcAft>
          <a:spcPct val="0"/>
        </a:spcAft>
        <a:defRPr sz="2400" b="1">
          <a:solidFill>
            <a:schemeClr val="accent2"/>
          </a:solidFill>
          <a:latin typeface="Arial" charset="0"/>
        </a:defRPr>
      </a:lvl9pPr>
    </p:titleStyle>
    <p:bodyStyle>
      <a:lvl1pPr marL="342900" indent="-342900" algn="l" rtl="0" eaLnBrk="0" fontAlgn="base" hangingPunct="0">
        <a:spcBef>
          <a:spcPct val="50000"/>
        </a:spcBef>
        <a:spcAft>
          <a:spcPct val="0"/>
        </a:spcAft>
        <a:defRPr sz="2000" b="1">
          <a:solidFill>
            <a:schemeClr val="tx1"/>
          </a:solidFill>
          <a:latin typeface="Calibri" panose="020F0502020204030204" pitchFamily="34" charset="0"/>
          <a:ea typeface="Calibri" panose="020F0502020204030204" pitchFamily="34" charset="0"/>
          <a:cs typeface="Calibri" panose="020F0502020204030204" pitchFamily="34" charset="0"/>
        </a:defRPr>
      </a:lvl1pPr>
      <a:lvl2pPr marL="182563" indent="-180975" algn="l" rtl="0" eaLnBrk="0" fontAlgn="base" hangingPunct="0">
        <a:spcBef>
          <a:spcPct val="5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2pPr>
      <a:lvl3pPr marL="365125" indent="-180975" algn="l" rtl="0" eaLnBrk="0" fontAlgn="base" hangingPunct="0">
        <a:spcBef>
          <a:spcPct val="25000"/>
        </a:spcBef>
        <a:spcAft>
          <a:spcPct val="0"/>
        </a:spcAft>
        <a:buFont typeface="Arial" panose="020B0604020202020204" pitchFamily="34"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3pPr>
      <a:lvl4pPr marL="711200" indent="-344488" algn="l" rtl="0" eaLnBrk="0" fontAlgn="base" hangingPunct="0">
        <a:spcBef>
          <a:spcPct val="10000"/>
        </a:spcBef>
        <a:spcAft>
          <a:spcPct val="0"/>
        </a:spcAft>
        <a:buFont typeface="Times New Roman" panose="02020603050405020304" pitchFamily="18" charset="0"/>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4pPr>
      <a:lvl5pPr marL="969963" indent="-165100" algn="l" rtl="0" eaLnBrk="0" fontAlgn="base" hangingPunct="0">
        <a:spcBef>
          <a:spcPct val="20000"/>
        </a:spcBef>
        <a:spcAft>
          <a:spcPct val="0"/>
        </a:spcAft>
        <a:buChar char="•"/>
        <a:defRPr sz="2000">
          <a:solidFill>
            <a:schemeClr val="tx1"/>
          </a:solidFill>
          <a:latin typeface="Calibri" panose="020F0502020204030204" pitchFamily="34" charset="0"/>
          <a:ea typeface="Calibri" panose="020F0502020204030204" pitchFamily="34" charset="0"/>
          <a:cs typeface="Calibri" panose="020F0502020204030204" pitchFamily="34" charset="0"/>
        </a:defRPr>
      </a:lvl5pPr>
      <a:lvl6pPr marL="1427163" indent="-165100" algn="l" rtl="0" eaLnBrk="0" fontAlgn="base" hangingPunct="0">
        <a:spcBef>
          <a:spcPct val="20000"/>
        </a:spcBef>
        <a:spcAft>
          <a:spcPct val="0"/>
        </a:spcAft>
        <a:buChar char="•"/>
        <a:defRPr sz="1600">
          <a:solidFill>
            <a:schemeClr val="tx1"/>
          </a:solidFill>
          <a:latin typeface="+mn-lt"/>
        </a:defRPr>
      </a:lvl6pPr>
      <a:lvl7pPr marL="1884363" indent="-165100" algn="l" rtl="0" eaLnBrk="0" fontAlgn="base" hangingPunct="0">
        <a:spcBef>
          <a:spcPct val="20000"/>
        </a:spcBef>
        <a:spcAft>
          <a:spcPct val="0"/>
        </a:spcAft>
        <a:buChar char="•"/>
        <a:defRPr sz="1600">
          <a:solidFill>
            <a:schemeClr val="tx1"/>
          </a:solidFill>
          <a:latin typeface="+mn-lt"/>
        </a:defRPr>
      </a:lvl7pPr>
      <a:lvl8pPr marL="2341563" indent="-165100" algn="l" rtl="0" eaLnBrk="0" fontAlgn="base" hangingPunct="0">
        <a:spcBef>
          <a:spcPct val="20000"/>
        </a:spcBef>
        <a:spcAft>
          <a:spcPct val="0"/>
        </a:spcAft>
        <a:buChar char="•"/>
        <a:defRPr sz="1600">
          <a:solidFill>
            <a:schemeClr val="tx1"/>
          </a:solidFill>
          <a:latin typeface="+mn-lt"/>
        </a:defRPr>
      </a:lvl8pPr>
      <a:lvl9pPr marL="2798763" indent="-165100" algn="l" rtl="0" eaLnBrk="0" fontAlgn="base" hangingPunct="0">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patcom@ieee.org" TargetMode="External"/><Relationship Id="rId2" Type="http://schemas.openxmlformats.org/officeDocument/2006/relationships/hyperlink" Target="http://standards.ieee.org/develop/policies/antitrust.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standards.ieee.org/faqs/copyrights/" TargetMode="External"/><Relationship Id="rId4" Type="http://schemas.openxmlformats.org/officeDocument/2006/relationships/hyperlink" Target="https://standards.ieee.org/content/dam/ieee-standards/standards/web/documents/other/permissionltrs.zip"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ieee.org/about/corporate/governance/p7-8.html"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hyperlink" Target="http://www.ieee.org/about/corporate/governance" TargetMode="External"/><Relationship Id="rId4" Type="http://schemas.openxmlformats.org/officeDocument/2006/relationships/hyperlink" Target="https://www.ieee.org/content/dam/ieee-org/ieee/web/org/about/ieee_code_of_conduct.pdf"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s://standards.ieee.org/wp-content/uploads/import/documents/other/sb_bylaws.pdf"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hyperlink" Target="http://www.ieee-ethics-reporting.org/" TargetMode="External"/><Relationship Id="rId2" Type="http://schemas.openxmlformats.org/officeDocument/2006/relationships/image" Target="../media/image4.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hyperlink" Target="https://www.ieee.org/about/corporate/governance/code-of-conduct.html" TargetMode="External"/><Relationship Id="rId4" Type="http://schemas.openxmlformats.org/officeDocument/2006/relationships/hyperlink" Target="https://www.ieee.org/about/corporate/governance/p7-8.htm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sz="2700" dirty="0"/>
              <a:t>Guidelines for IEEE SA Meetings</a:t>
            </a:r>
            <a:endParaRPr lang="en-US" sz="2700"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124744"/>
            <a:ext cx="8229600" cy="5256584"/>
          </a:xfrm>
        </p:spPr>
        <p:txBody>
          <a:bodyPr>
            <a:normAutofit lnSpcReduction="10000"/>
          </a:bodyPr>
          <a:lstStyle/>
          <a:p>
            <a:pPr marL="115200" indent="-115200">
              <a:lnSpc>
                <a:spcPct val="80000"/>
              </a:lnSpc>
              <a:spcAft>
                <a:spcPts val="600"/>
              </a:spcAft>
              <a:buClr>
                <a:srgbClr val="4AC9E3"/>
              </a:buClr>
              <a:buSzPct val="150000"/>
              <a:buFont typeface="Arial" panose="020B0604020202020204" pitchFamily="34" charset="0"/>
              <a:buChar char="•"/>
              <a:defRPr/>
            </a:pPr>
            <a:r>
              <a:rPr lang="en-US" altLang="en-US" sz="1900" dirty="0">
                <a:latin typeface="Calibri" panose="020F0502020204030204" pitchFamily="34" charset="0"/>
                <a:cs typeface="Calibri" panose="020F0502020204030204" pitchFamily="34" charset="0"/>
              </a:rPr>
              <a:t>All IEEE SA standards meetings shall be conducted in compliance with all applicable laws, including antitrust and competition laws.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interpretation, validity, or essentiality of patents/patent claims. </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specific license rates, terms, or conditions.</a:t>
            </a:r>
          </a:p>
          <a:p>
            <a:pPr marL="576000" lvl="2" indent="-115200">
              <a:lnSpc>
                <a:spcPct val="80000"/>
              </a:lnSpc>
              <a:spcAft>
                <a:spcPts val="600"/>
              </a:spcAft>
              <a:buSzPct val="150000"/>
              <a:buFont typeface="Arial" panose="020B0604020202020204" pitchFamily="34" charset="0"/>
              <a:buChar char="•"/>
              <a:defRPr/>
            </a:pPr>
            <a:r>
              <a:rPr lang="en-US" altLang="en-US" sz="1900" dirty="0"/>
              <a:t>Relative costs of different technical approaches that include relative costs of patent licensing terms may be discussed in standards development meetings. </a:t>
            </a:r>
          </a:p>
          <a:p>
            <a:pPr marL="806400" lvl="3" indent="-115200">
              <a:lnSpc>
                <a:spcPct val="80000"/>
              </a:lnSpc>
              <a:spcAft>
                <a:spcPts val="600"/>
              </a:spcAft>
              <a:buClr>
                <a:srgbClr val="4AC9E3"/>
              </a:buClr>
              <a:buSzPct val="150000"/>
              <a:buFont typeface="Arial" panose="020B0604020202020204" pitchFamily="34" charset="0"/>
              <a:buChar char="•"/>
              <a:defRPr/>
            </a:pPr>
            <a:r>
              <a:rPr lang="en-GB" altLang="en-US" sz="1900" b="1" dirty="0"/>
              <a:t>Technical considerations remain the primary focus.</a:t>
            </a:r>
            <a:endParaRPr lang="en-US" altLang="en-US" sz="1900" b="1" dirty="0"/>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or engage in the fixing of product prices, allocation of customers, or division of sales markets.</a:t>
            </a:r>
          </a:p>
          <a:p>
            <a:pPr marL="345600" lvl="1" indent="-114300">
              <a:lnSpc>
                <a:spcPct val="80000"/>
              </a:lnSpc>
              <a:spcAft>
                <a:spcPts val="600"/>
              </a:spcAft>
              <a:buClr>
                <a:srgbClr val="4AC9E3"/>
              </a:buClr>
              <a:buSzPct val="150000"/>
              <a:buFont typeface="Arial" panose="020B0604020202020204" pitchFamily="34" charset="0"/>
              <a:buChar char="•"/>
              <a:defRPr/>
            </a:pPr>
            <a:r>
              <a:rPr lang="en-US" altLang="en-US" sz="1900" b="1" dirty="0"/>
              <a:t>Don’t discuss the status or substance of ongoing or threatened litigation.</a:t>
            </a:r>
          </a:p>
          <a:p>
            <a:pPr marL="345600" lvl="1" indent="-114300">
              <a:lnSpc>
                <a:spcPct val="80000"/>
              </a:lnSpc>
              <a:spcAft>
                <a:spcPts val="400"/>
              </a:spcAft>
              <a:buClr>
                <a:srgbClr val="4AC9E3"/>
              </a:buClr>
              <a:buSzPct val="150000"/>
              <a:buFont typeface="Arial" panose="020B0604020202020204" pitchFamily="34" charset="0"/>
              <a:buChar char="•"/>
              <a:defRPr/>
            </a:pPr>
            <a:r>
              <a:rPr lang="en-US" altLang="en-US" sz="1900" b="1" dirty="0"/>
              <a:t>Don’t be silent if inappropriate topics are discussed. Formally object to the discussion immediately.</a:t>
            </a:r>
          </a:p>
          <a:p>
            <a:pPr algn="ctr">
              <a:lnSpc>
                <a:spcPct val="80000"/>
              </a:lnSpc>
              <a:spcBef>
                <a:spcPts val="200"/>
              </a:spcBef>
              <a:spcAft>
                <a:spcPts val="200"/>
              </a:spcAft>
              <a:defRPr/>
            </a:pPr>
            <a:r>
              <a:rPr lang="en-US" altLang="en-US" sz="1200" dirty="0">
                <a:latin typeface="Calibri" panose="020F0502020204030204" pitchFamily="34" charset="0"/>
                <a:cs typeface="Calibri" panose="020F0502020204030204" pitchFamily="34" charset="0"/>
              </a:rPr>
              <a:t>---------------------------------------------------------------   </a:t>
            </a:r>
          </a:p>
          <a:p>
            <a:pPr algn="ctr">
              <a:lnSpc>
                <a:spcPct val="80000"/>
              </a:lnSpc>
              <a:spcBef>
                <a:spcPts val="400"/>
              </a:spcBef>
              <a:defRPr/>
            </a:pPr>
            <a:r>
              <a:rPr lang="en-US" altLang="en-US" dirty="0">
                <a:latin typeface="Calibri" panose="020F0502020204030204" pitchFamily="34" charset="0"/>
                <a:cs typeface="Calibri" panose="020F0502020204030204" pitchFamily="34" charset="0"/>
              </a:rPr>
              <a:t>For more details, see </a:t>
            </a:r>
            <a:r>
              <a:rPr lang="en-US" altLang="en-US" i="1" dirty="0">
                <a:latin typeface="Calibri" panose="020F0502020204030204" pitchFamily="34" charset="0"/>
                <a:cs typeface="Calibri" panose="020F0502020204030204" pitchFamily="34" charset="0"/>
              </a:rPr>
              <a:t>IEEE SA Standards Board Operations Manual</a:t>
            </a:r>
            <a:r>
              <a:rPr lang="en-US" altLang="en-US" dirty="0">
                <a:latin typeface="Calibri" panose="020F0502020204030204" pitchFamily="34" charset="0"/>
                <a:cs typeface="Calibri" panose="020F0502020204030204" pitchFamily="34" charset="0"/>
              </a:rPr>
              <a:t>, clause 5.3.10 and </a:t>
            </a:r>
            <a:br>
              <a:rPr lang="en-US" altLang="en-US" dirty="0">
                <a:latin typeface="Calibri" panose="020F0502020204030204" pitchFamily="34" charset="0"/>
                <a:cs typeface="Calibri" panose="020F0502020204030204" pitchFamily="34" charset="0"/>
              </a:rPr>
            </a:br>
            <a:r>
              <a:rPr lang="en-US" altLang="en-US" i="1" dirty="0">
                <a:latin typeface="Calibri" panose="020F0502020204030204" pitchFamily="34" charset="0"/>
                <a:cs typeface="Calibri" panose="020F0502020204030204" pitchFamily="34" charset="0"/>
              </a:rPr>
              <a:t>Antitrust and Competition Policy: What You Need to Know </a:t>
            </a:r>
            <a:r>
              <a:rPr lang="en-US" altLang="en-US" dirty="0">
                <a:latin typeface="Calibri" panose="020F0502020204030204" pitchFamily="34" charset="0"/>
                <a:cs typeface="Calibri" panose="020F0502020204030204" pitchFamily="34" charset="0"/>
              </a:rPr>
              <a:t>at </a:t>
            </a:r>
            <a:r>
              <a:rPr lang="en-US" altLang="en-US" dirty="0">
                <a:latin typeface="Calibri" panose="020F0502020204030204" pitchFamily="34" charset="0"/>
                <a:cs typeface="Calibri" panose="020F0502020204030204" pitchFamily="34" charset="0"/>
                <a:hlinkClick r:id="rId2"/>
              </a:rPr>
              <a:t>http://standards.ieee.org/develop/policies/antitrust.pdf</a:t>
            </a:r>
            <a:endParaRPr lang="en-US" altLang="en-US" dirty="0">
              <a:latin typeface="Calibri" panose="020F0502020204030204" pitchFamily="34" charset="0"/>
              <a:cs typeface="Calibri" panose="020F0502020204030204" pitchFamily="34" charset="0"/>
            </a:endParaRPr>
          </a:p>
          <a:p>
            <a:pPr algn="ctr">
              <a:lnSpc>
                <a:spcPct val="80000"/>
              </a:lnSpc>
              <a:spcBef>
                <a:spcPts val="800"/>
              </a:spcBef>
              <a:defRPr/>
            </a:pPr>
            <a:r>
              <a:rPr lang="en-US" altLang="en-US" dirty="0">
                <a:latin typeface="Calibri" panose="020F0502020204030204" pitchFamily="34" charset="0"/>
                <a:cs typeface="Calibri" panose="020F0502020204030204" pitchFamily="34" charset="0"/>
              </a:rPr>
              <a:t>If you have questions, contact the IEEE SA Standards Board Patent</a:t>
            </a:r>
            <a:br>
              <a:rPr lang="en-US" altLang="en-US" dirty="0">
                <a:latin typeface="Calibri" panose="020F0502020204030204" pitchFamily="34" charset="0"/>
                <a:cs typeface="Calibri" panose="020F0502020204030204" pitchFamily="34" charset="0"/>
              </a:rPr>
            </a:br>
            <a:r>
              <a:rPr lang="en-US" altLang="en-US" dirty="0">
                <a:latin typeface="Calibri" panose="020F0502020204030204" pitchFamily="34" charset="0"/>
                <a:cs typeface="Calibri" panose="020F0502020204030204" pitchFamily="34" charset="0"/>
              </a:rPr>
              <a:t>Committee Administrator at </a:t>
            </a:r>
            <a:r>
              <a:rPr lang="en-US" altLang="en-US" dirty="0">
                <a:latin typeface="Calibri" panose="020F0502020204030204" pitchFamily="34" charset="0"/>
                <a:cs typeface="Calibri" panose="020F0502020204030204" pitchFamily="34" charset="0"/>
                <a:hlinkClick r:id="rId3"/>
              </a:rPr>
              <a:t>patcom@ieee.org</a:t>
            </a:r>
            <a:r>
              <a:rPr lang="en-US" altLang="en-US" dirty="0">
                <a:latin typeface="Calibri" panose="020F0502020204030204" pitchFamily="34" charset="0"/>
                <a:cs typeface="Calibri" panose="020F0502020204030204" pitchFamily="34" charset="0"/>
              </a:rPr>
              <a:t> </a:t>
            </a:r>
            <a:br>
              <a:rPr lang="en-US" altLang="en-US" sz="1200" dirty="0">
                <a:latin typeface="Calibri" panose="020F0502020204030204" pitchFamily="34" charset="0"/>
                <a:cs typeface="Calibri" panose="020F0502020204030204" pitchFamily="34" charset="0"/>
              </a:rPr>
            </a:br>
            <a:endParaRPr lang="en-US" altLang="en-US" sz="1200" dirty="0">
              <a:latin typeface="Calibri" panose="020F0502020204030204" pitchFamily="34" charset="0"/>
              <a:cs typeface="Calibri" panose="020F0502020204030204" pitchFamily="34" charset="0"/>
            </a:endParaRPr>
          </a:p>
          <a:p>
            <a:pPr lvl="2">
              <a:buSzPct val="150000"/>
            </a:pPr>
            <a:endParaRPr lang="en-US" altLang="en-US" sz="1867" dirty="0"/>
          </a:p>
        </p:txBody>
      </p:sp>
      <p:sp>
        <p:nvSpPr>
          <p:cNvPr id="8" name="TextBox 7">
            <a:extLst>
              <a:ext uri="{FF2B5EF4-FFF2-40B4-BE49-F238E27FC236}">
                <a16:creationId xmlns:a16="http://schemas.microsoft.com/office/drawing/2014/main" id="{0CD231E9-4863-4EDD-A3CA-CEE477B9B7E6}"/>
              </a:ext>
            </a:extLst>
          </p:cNvPr>
          <p:cNvSpPr txBox="1"/>
          <p:nvPr/>
        </p:nvSpPr>
        <p:spPr>
          <a:xfrm>
            <a:off x="1631504" y="6237312"/>
            <a:ext cx="8928992" cy="246062"/>
          </a:xfrm>
          <a:prstGeom prst="rect">
            <a:avLst/>
          </a:prstGeom>
          <a:noFill/>
        </p:spPr>
        <p:txBody>
          <a:bodyPr wrap="square">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08 June 2021</a:t>
            </a:r>
          </a:p>
        </p:txBody>
      </p:sp>
    </p:spTree>
    <p:extLst>
      <p:ext uri="{BB962C8B-B14F-4D97-AF65-F5344CB8AC3E}">
        <p14:creationId xmlns:p14="http://schemas.microsoft.com/office/powerpoint/2010/main" val="21522665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120108"/>
            <a:ext cx="8229600" cy="819459"/>
          </a:xfrm>
        </p:spPr>
        <p:txBody>
          <a:bodyPr>
            <a:normAutofit/>
          </a:bodyPr>
          <a:lstStyle/>
          <a:p>
            <a:r>
              <a:rPr lang="en-US" altLang="en-US" dirty="0"/>
              <a:t>Instructions for Chairs of </a:t>
            </a:r>
            <a:br>
              <a:rPr lang="en-US" altLang="en-US" dirty="0"/>
            </a:br>
            <a:r>
              <a:rPr lang="en-US" altLang="en-US" dirty="0"/>
              <a:t>standards development activities</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826684"/>
            <a:ext cx="8229600" cy="4349749"/>
          </a:xfrm>
        </p:spPr>
        <p:txBody>
          <a:bodyPr>
            <a:normAutofit/>
          </a:bodyPr>
          <a:lstStyle/>
          <a:p>
            <a:pPr>
              <a:spcBef>
                <a:spcPts val="0"/>
              </a:spcBef>
              <a:spcAft>
                <a:spcPts val="0"/>
              </a:spcAft>
              <a:buClr>
                <a:srgbClr val="CC3300"/>
              </a:buClr>
              <a:buSzPct val="50000"/>
            </a:pPr>
            <a:r>
              <a:rPr lang="en-US" altLang="en-US" sz="2133" dirty="0">
                <a:latin typeface="Montserrat" panose="00000500000000000000" pitchFamily="2" charset="0"/>
                <a:cs typeface="Calibri" pitchFamily="34" charset="0"/>
              </a:rPr>
              <a:t>At the beginning of each standards development meeting the chair or a designee is to:</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Show the following slides (or provide them beforehand)</a:t>
            </a:r>
          </a:p>
          <a:p>
            <a:pPr lvl="2">
              <a:buSzPct val="150000"/>
            </a:pPr>
            <a:r>
              <a:rPr lang="en-US" altLang="en-US" sz="1867" dirty="0"/>
              <a:t>Advise the standards development group participants that: </a:t>
            </a:r>
          </a:p>
          <a:p>
            <a:pPr lvl="2">
              <a:buSzPct val="150000"/>
            </a:pPr>
            <a:r>
              <a:rPr lang="en-US" altLang="en-US" sz="1867" dirty="0"/>
              <a:t>IEEE SA’s copyright policy is described in Clause 7 of the IEEE SA Standards Board Bylaws and Clause 6.1 of the IEEE SA Standards Board Operations Manual;</a:t>
            </a:r>
          </a:p>
          <a:p>
            <a:pPr lvl="2">
              <a:buSzPct val="150000"/>
            </a:pPr>
            <a:r>
              <a:rPr lang="en-US" altLang="en-US" sz="1867" dirty="0"/>
              <a:t>Any material submitted during standards development, whether verbal, recorded, or in written form, is a Contribution and shall comply with the IEEE SA Copyright Policy; </a:t>
            </a:r>
          </a:p>
          <a:p>
            <a:pPr lvl="2">
              <a:buSzPct val="150000"/>
            </a:pPr>
            <a:r>
              <a:rPr lang="en-US" altLang="en-US" sz="1867" dirty="0"/>
              <a:t>Instruct the Secretary to record in the minutes of the relevant meeting: </a:t>
            </a:r>
          </a:p>
          <a:p>
            <a:pPr lvl="2">
              <a:buSzPct val="150000"/>
            </a:pPr>
            <a:r>
              <a:rPr lang="en-US" altLang="en-US" sz="1867" dirty="0"/>
              <a:t>That the foregoing information was provided and that the copyright slides were shown (or provided beforehand). </a:t>
            </a:r>
          </a:p>
        </p:txBody>
      </p:sp>
      <p:sp>
        <p:nvSpPr>
          <p:cNvPr id="6"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2</a:t>
            </a:r>
          </a:p>
        </p:txBody>
      </p:sp>
    </p:spTree>
    <p:extLst>
      <p:ext uri="{BB962C8B-B14F-4D97-AF65-F5344CB8AC3E}">
        <p14:creationId xmlns:p14="http://schemas.microsoft.com/office/powerpoint/2010/main" val="1246407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p:txBody>
          <a:bodyPr>
            <a:normAutofit/>
          </a:bodyPr>
          <a:lstStyle/>
          <a:p>
            <a:r>
              <a:rPr lang="en-US" altLang="en-US" sz="2133" dirty="0"/>
              <a:t>By participating in this activity, you agree to comply with the IEEE Code of Ethics, all applicable laws, and all IEEE policies and procedures including, but not limited to, the IEEE SA Copyright Policy. </a:t>
            </a:r>
          </a:p>
          <a:p>
            <a:pPr>
              <a:spcBef>
                <a:spcPts val="0"/>
              </a:spcBef>
              <a:spcAft>
                <a:spcPts val="0"/>
              </a:spcAft>
              <a:buClr>
                <a:srgbClr val="CC3300"/>
              </a:buClr>
              <a:buSzPct val="50000"/>
            </a:pPr>
            <a:endParaRPr lang="en-US" altLang="en-US" sz="2933" dirty="0">
              <a:latin typeface="Calibri" pitchFamily="34" charset="0"/>
              <a:cs typeface="Calibri" pitchFamily="34" charset="0"/>
            </a:endParaRPr>
          </a:p>
          <a:p>
            <a:pPr lvl="2">
              <a:buSzPct val="150000"/>
            </a:pPr>
            <a:r>
              <a:rPr lang="en-US" altLang="en-US" sz="1867" dirty="0"/>
              <a:t>Previously Published material (copyright assertion indicated) shall not be presented/submitted to the Working Group nor incorporated into a Working Group draft unless permission is granted. </a:t>
            </a:r>
          </a:p>
          <a:p>
            <a:pPr lvl="2">
              <a:buSzPct val="150000"/>
            </a:pPr>
            <a:r>
              <a:rPr lang="en-US" altLang="en-US" sz="1867" dirty="0"/>
              <a:t>Prior to presentation or submission, you shall notify the Working Group Chair of previously Published material and should assist the Chair in obtaining copyright permission acceptable to IEEE SA.</a:t>
            </a:r>
          </a:p>
          <a:p>
            <a:pPr lvl="2">
              <a:buSzPct val="150000"/>
            </a:pPr>
            <a:r>
              <a:rPr lang="en-US" altLang="en-US" sz="1867" dirty="0"/>
              <a:t>For material that is not previously Published, IEEE is automatically granted a license to use any material that is presented or submitted.</a:t>
            </a:r>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3</a:t>
            </a:r>
          </a:p>
        </p:txBody>
      </p:sp>
    </p:spTree>
    <p:extLst>
      <p:ext uri="{BB962C8B-B14F-4D97-AF65-F5344CB8AC3E}">
        <p14:creationId xmlns:p14="http://schemas.microsoft.com/office/powerpoint/2010/main" val="3071520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F35D6E-8E8E-F34A-B092-B630F318A70F}"/>
              </a:ext>
            </a:extLst>
          </p:cNvPr>
          <p:cNvSpPr>
            <a:spLocks noGrp="1"/>
          </p:cNvSpPr>
          <p:nvPr>
            <p:ph type="title"/>
          </p:nvPr>
        </p:nvSpPr>
        <p:spPr>
          <a:xfrm>
            <a:off x="1981200" y="455668"/>
            <a:ext cx="8229600" cy="819459"/>
          </a:xfrm>
        </p:spPr>
        <p:txBody>
          <a:bodyPr>
            <a:normAutofit/>
          </a:bodyPr>
          <a:lstStyle/>
          <a:p>
            <a:r>
              <a:rPr lang="en-US" altLang="en-US" dirty="0"/>
              <a:t>IEEE SA Copyright Policy</a:t>
            </a:r>
            <a:endParaRPr lang="en-US" dirty="0"/>
          </a:p>
        </p:txBody>
      </p:sp>
      <p:sp>
        <p:nvSpPr>
          <p:cNvPr id="3" name="Content Placeholder 2">
            <a:extLst>
              <a:ext uri="{FF2B5EF4-FFF2-40B4-BE49-F238E27FC236}">
                <a16:creationId xmlns:a16="http://schemas.microsoft.com/office/drawing/2014/main" id="{478FB917-1F5A-1546-A0E1-08C0CB91A062}"/>
              </a:ext>
            </a:extLst>
          </p:cNvPr>
          <p:cNvSpPr>
            <a:spLocks noGrp="1"/>
          </p:cNvSpPr>
          <p:nvPr>
            <p:ph idx="1"/>
          </p:nvPr>
        </p:nvSpPr>
        <p:spPr>
          <a:xfrm>
            <a:off x="1981200" y="1655427"/>
            <a:ext cx="8229600" cy="4521007"/>
          </a:xfrm>
        </p:spPr>
        <p:txBody>
          <a:bodyPr>
            <a:normAutofit fontScale="70000" lnSpcReduction="20000"/>
          </a:bodyPr>
          <a:lstStyle/>
          <a:p>
            <a:pPr lvl="2">
              <a:buSzPct val="150000"/>
            </a:pPr>
            <a:r>
              <a:rPr lang="en-US" sz="2400" dirty="0"/>
              <a:t>The IEEE SA Copyright Policy is described in the IEEE SA Standards Board Bylaws and IEEE SA Standards Board Operations Manual</a:t>
            </a:r>
            <a:br>
              <a:rPr lang="en-US" sz="2400" dirty="0"/>
            </a:br>
            <a:endParaRPr lang="en-US" sz="2400" dirty="0"/>
          </a:p>
          <a:p>
            <a:pPr lvl="3">
              <a:buSzPct val="150000"/>
            </a:pPr>
            <a:r>
              <a:rPr lang="en-US" sz="2267" dirty="0"/>
              <a:t>IEEE SA Copyright Policy, see </a:t>
            </a:r>
            <a:br>
              <a:rPr lang="en-US" sz="2267" dirty="0"/>
            </a:br>
            <a:r>
              <a:rPr lang="en-US" sz="2267" dirty="0"/>
              <a:t>	Clause 7 of the IEEE SA Standards Board Bylaws</a:t>
            </a:r>
            <a:br>
              <a:rPr lang="en-US" sz="2267" dirty="0"/>
            </a:br>
            <a:r>
              <a:rPr lang="en-US" sz="2267" dirty="0"/>
              <a:t> 	</a:t>
            </a:r>
            <a:r>
              <a:rPr lang="en-US" sz="1867" dirty="0">
                <a:hlinkClick r:id="rId2"/>
              </a:rPr>
              <a:t>https://standards.ieee.org/about/policies/bylaws/sect6-7.html#7</a:t>
            </a:r>
            <a:br>
              <a:rPr lang="en-US" sz="1867" dirty="0"/>
            </a:br>
            <a:r>
              <a:rPr lang="en-US" sz="2267" dirty="0"/>
              <a:t>	Clause 6.1 of the IEEE SA Standards Board Operations Manual</a:t>
            </a:r>
            <a:br>
              <a:rPr lang="en-US" sz="2267" dirty="0"/>
            </a:br>
            <a:r>
              <a:rPr lang="en-US" sz="2267" dirty="0"/>
              <a:t>	</a:t>
            </a:r>
            <a:r>
              <a:rPr lang="en-US" sz="1867" dirty="0">
                <a:hlinkClick r:id="rId3"/>
              </a:rPr>
              <a:t>https://standards.ieee.org/about/policies/opman/sect6.html</a:t>
            </a:r>
            <a:br>
              <a:rPr lang="en-US" sz="1867" dirty="0"/>
            </a:br>
            <a:endParaRPr lang="en-US" sz="1867" dirty="0"/>
          </a:p>
          <a:p>
            <a:pPr lvl="2">
              <a:buSzPct val="150000"/>
            </a:pPr>
            <a:r>
              <a:rPr lang="en-US" sz="2400" dirty="0"/>
              <a:t>IEEE SA Copyright Permission</a:t>
            </a:r>
          </a:p>
          <a:p>
            <a:pPr lvl="3">
              <a:buSzPct val="150000"/>
            </a:pPr>
            <a:r>
              <a:rPr lang="en-US" sz="1867" dirty="0">
                <a:hlinkClick r:id="rId4"/>
              </a:rPr>
              <a:t>https://standards.ieee.org/content/dam/ieee-standards/standards/web/documents/other/permissionltrs.zip</a:t>
            </a:r>
            <a:br>
              <a:rPr lang="en-US" sz="1867" dirty="0"/>
            </a:br>
            <a:endParaRPr lang="en-US" sz="1867" dirty="0"/>
          </a:p>
          <a:p>
            <a:pPr lvl="2">
              <a:buSzPct val="150000"/>
            </a:pPr>
            <a:r>
              <a:rPr lang="en-US" sz="2400" dirty="0"/>
              <a:t>IEEE SA Copyright FAQs</a:t>
            </a:r>
          </a:p>
          <a:p>
            <a:pPr lvl="3">
              <a:buSzPct val="150000"/>
            </a:pPr>
            <a:r>
              <a:rPr lang="en-US" sz="1867" dirty="0">
                <a:hlinkClick r:id="rId5"/>
              </a:rPr>
              <a:t>https://standards.ieee.org/faqs/copyrights/</a:t>
            </a:r>
            <a:endParaRPr lang="en-US" sz="1867" dirty="0"/>
          </a:p>
          <a:p>
            <a:pPr lvl="3">
              <a:buSzPct val="150000"/>
            </a:pPr>
            <a:endParaRPr lang="en-US" sz="1867" dirty="0"/>
          </a:p>
          <a:p>
            <a:pPr lvl="2">
              <a:buSzPct val="150000"/>
            </a:pPr>
            <a:r>
              <a:rPr lang="en-US" sz="2400" dirty="0"/>
              <a:t>IEEE SA Best Practices for IEEE Standards Development </a:t>
            </a:r>
          </a:p>
          <a:p>
            <a:pPr lvl="3">
              <a:buSzPct val="150000"/>
            </a:pPr>
            <a:r>
              <a:rPr lang="en-US" sz="1867" dirty="0">
                <a:hlinkClick r:id="rId6"/>
              </a:rPr>
              <a:t>http://standards.ieee.org/develop/policies/best_practices_for_ieee_standards_development_051215.pdf</a:t>
            </a:r>
            <a:br>
              <a:rPr lang="en-US" sz="1867" dirty="0"/>
            </a:br>
            <a:endParaRPr lang="en-US" sz="1867" dirty="0"/>
          </a:p>
          <a:p>
            <a:pPr lvl="2">
              <a:buSzPct val="150000"/>
            </a:pPr>
            <a:r>
              <a:rPr lang="en-US" sz="2400" dirty="0"/>
              <a:t>Distribution of Draft Standards (see 6.1.3 of the SASB Operations Manual)</a:t>
            </a:r>
          </a:p>
          <a:p>
            <a:pPr lvl="3">
              <a:buSzPct val="150000"/>
            </a:pPr>
            <a:r>
              <a:rPr lang="en-US" sz="1867" dirty="0">
                <a:hlinkClick r:id="rId3"/>
              </a:rPr>
              <a:t>https://standards.ieee.org/about/policies/opman/sect6.html</a:t>
            </a:r>
            <a:endParaRPr lang="en-US" sz="1867" dirty="0"/>
          </a:p>
          <a:p>
            <a:pPr lvl="2">
              <a:buSzPct val="150000"/>
            </a:pPr>
            <a:endParaRPr lang="en-US" altLang="en-US" sz="1867" dirty="0"/>
          </a:p>
        </p:txBody>
      </p:sp>
      <p:sp>
        <p:nvSpPr>
          <p:cNvPr id="5" name="Slide Number Placeholder 3">
            <a:extLst>
              <a:ext uri="{FF2B5EF4-FFF2-40B4-BE49-F238E27FC236}">
                <a16:creationId xmlns:a16="http://schemas.microsoft.com/office/drawing/2014/main" id="{55A750C8-A4EC-EF46-8EBE-2438A1154D1B}"/>
              </a:ext>
            </a:extLst>
          </p:cNvPr>
          <p:cNvSpPr txBox="1">
            <a:spLocks/>
          </p:cNvSpPr>
          <p:nvPr/>
        </p:nvSpPr>
        <p:spPr>
          <a:xfrm>
            <a:off x="9835753" y="6278563"/>
            <a:ext cx="451247" cy="274637"/>
          </a:xfrm>
          <a:prstGeom prst="rect">
            <a:avLst/>
          </a:prstGeom>
        </p:spPr>
        <p:txBody>
          <a:bodyPr vert="horz" wrap="square" lIns="0" tIns="0" rIns="0" bIns="0" numCol="1" anchor="ctr" anchorCtr="0" compatLnSpc="1">
            <a:prstTxWarp prst="textNoShape">
              <a:avLst/>
            </a:prstTxWarp>
          </a:bodyPr>
          <a:lstStyle>
            <a:defPPr>
              <a:defRPr lang="en-US"/>
            </a:defPPr>
            <a:lvl1pPr algn="r" rtl="0" eaLnBrk="0" fontAlgn="base" hangingPunct="0">
              <a:spcBef>
                <a:spcPct val="0"/>
              </a:spcBef>
              <a:spcAft>
                <a:spcPct val="0"/>
              </a:spcAft>
              <a:defRPr sz="933"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Times New Roman" panose="02020603050405020304" pitchFamily="18" charset="0"/>
                <a:ea typeface="+mn-ea"/>
                <a:cs typeface="+mn-cs"/>
              </a:defRPr>
            </a:lvl5pPr>
            <a:lvl6pPr marL="2286000" algn="l" defTabSz="914400" rtl="0" eaLnBrk="1" latinLnBrk="0" hangingPunct="1">
              <a:defRPr sz="2000" kern="1200">
                <a:solidFill>
                  <a:schemeClr val="tx1"/>
                </a:solidFill>
                <a:latin typeface="Times New Roman" panose="02020603050405020304" pitchFamily="18" charset="0"/>
                <a:ea typeface="+mn-ea"/>
                <a:cs typeface="+mn-cs"/>
              </a:defRPr>
            </a:lvl6pPr>
            <a:lvl7pPr marL="2743200" algn="l" defTabSz="914400" rtl="0" eaLnBrk="1" latinLnBrk="0" hangingPunct="1">
              <a:defRPr sz="2000" kern="1200">
                <a:solidFill>
                  <a:schemeClr val="tx1"/>
                </a:solidFill>
                <a:latin typeface="Times New Roman" panose="02020603050405020304" pitchFamily="18" charset="0"/>
                <a:ea typeface="+mn-ea"/>
                <a:cs typeface="+mn-cs"/>
              </a:defRPr>
            </a:lvl7pPr>
            <a:lvl8pPr marL="3200400" algn="l" defTabSz="914400" rtl="0" eaLnBrk="1" latinLnBrk="0" hangingPunct="1">
              <a:defRPr sz="2000" kern="1200">
                <a:solidFill>
                  <a:schemeClr val="tx1"/>
                </a:solidFill>
                <a:latin typeface="Times New Roman" panose="02020603050405020304" pitchFamily="18" charset="0"/>
                <a:ea typeface="+mn-ea"/>
                <a:cs typeface="+mn-cs"/>
              </a:defRPr>
            </a:lvl8pPr>
            <a:lvl9pPr marL="3657600" algn="l" defTabSz="914400" rtl="0" eaLnBrk="1" latinLnBrk="0" hangingPunct="1">
              <a:defRPr sz="2000" kern="1200">
                <a:solidFill>
                  <a:schemeClr val="tx1"/>
                </a:solidFill>
                <a:latin typeface="Times New Roman" panose="02020603050405020304" pitchFamily="18" charset="0"/>
                <a:ea typeface="+mn-ea"/>
                <a:cs typeface="+mn-cs"/>
              </a:defRPr>
            </a:lvl9pPr>
          </a:lstStyle>
          <a:p>
            <a:r>
              <a:rPr lang="en-US" altLang="en-US" sz="1000" dirty="0">
                <a:solidFill>
                  <a:prstClr val="black"/>
                </a:solidFill>
              </a:rPr>
              <a:t>4</a:t>
            </a:r>
          </a:p>
        </p:txBody>
      </p:sp>
    </p:spTree>
    <p:extLst>
      <p:ext uri="{BB962C8B-B14F-4D97-AF65-F5344CB8AC3E}">
        <p14:creationId xmlns:p14="http://schemas.microsoft.com/office/powerpoint/2010/main" val="14506455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AU" altLang="en-US" dirty="0"/>
              <a:t>Participant </a:t>
            </a:r>
            <a:r>
              <a:rPr lang="en-AU" altLang="en-US" dirty="0" err="1"/>
              <a:t>behavior</a:t>
            </a:r>
            <a:r>
              <a:rPr lang="en-AU" altLang="en-US" dirty="0"/>
              <a:t> in IEEE-SA activities is guided by the IEEE Codes of Ethics &amp; Conduct</a:t>
            </a:r>
          </a:p>
        </p:txBody>
      </p:sp>
      <p:sp>
        <p:nvSpPr>
          <p:cNvPr id="6147" name="Content Placeholder 2"/>
          <p:cNvSpPr>
            <a:spLocks noGrp="1"/>
          </p:cNvSpPr>
          <p:nvPr>
            <p:ph idx="1"/>
          </p:nvPr>
        </p:nvSpPr>
        <p:spPr>
          <a:xfrm>
            <a:off x="1981198" y="1556792"/>
            <a:ext cx="8291265" cy="4619641"/>
          </a:xfrm>
          <a:prstGeom prst="rect">
            <a:avLst/>
          </a:prstGeom>
        </p:spPr>
        <p:txBody>
          <a:bodyPr>
            <a:normAutofit lnSpcReduction="10000"/>
          </a:bodyPr>
          <a:lstStyle/>
          <a:p>
            <a:pPr lvl="1"/>
            <a:r>
              <a:rPr lang="en-AU" altLang="en-US" dirty="0"/>
              <a:t>All participants in IEEE-SA activities are expected to adhere to the core principles underlying the:</a:t>
            </a:r>
          </a:p>
          <a:p>
            <a:pPr marL="792000" lvl="2" indent="-288000"/>
            <a:r>
              <a:rPr lang="en-AU" altLang="en-US" dirty="0">
                <a:hlinkClick r:id="rId3"/>
              </a:rPr>
              <a:t>IEEE Code of Ethics</a:t>
            </a:r>
            <a:endParaRPr lang="en-AU" altLang="en-US" dirty="0"/>
          </a:p>
          <a:p>
            <a:pPr lvl="2"/>
            <a:r>
              <a:rPr lang="en-AU" altLang="en-US" dirty="0">
                <a:hlinkClick r:id="rId4"/>
              </a:rPr>
              <a:t>IEEE Code of Conduct</a:t>
            </a:r>
            <a:endParaRPr lang="en-AU" altLang="en-US" dirty="0"/>
          </a:p>
          <a:p>
            <a:pPr lvl="1"/>
            <a:r>
              <a:rPr lang="en-AU" altLang="en-US" dirty="0"/>
              <a:t>The core principles of the IEEE Codes of Ethics &amp; Conduct are to:</a:t>
            </a:r>
          </a:p>
          <a:p>
            <a:pPr lvl="2"/>
            <a:r>
              <a:rPr lang="en-AU" altLang="en-US" i="1" dirty="0"/>
              <a:t>Uphold the highest standards of integrity, responsible </a:t>
            </a:r>
            <a:r>
              <a:rPr lang="en-AU" altLang="en-US" i="1" dirty="0" err="1"/>
              <a:t>behavior</a:t>
            </a:r>
            <a:r>
              <a:rPr lang="en-AU" altLang="en-US" i="1" dirty="0"/>
              <a:t>, and ethical and professional conduct</a:t>
            </a:r>
          </a:p>
          <a:p>
            <a:pPr lvl="2"/>
            <a:r>
              <a:rPr lang="en-AU" altLang="en-US" i="1" dirty="0"/>
              <a:t>Treat people fairly and with respect, to not engage in harassment, discrimination, or retaliation, and to protect people's privacy.</a:t>
            </a:r>
          </a:p>
          <a:p>
            <a:pPr lvl="2"/>
            <a:r>
              <a:rPr lang="en-AU" altLang="en-US" i="1" dirty="0"/>
              <a:t>Avoid injuring others, their property, reputation, or employment by false or malicious action</a:t>
            </a:r>
          </a:p>
          <a:p>
            <a:pPr lvl="1"/>
            <a:r>
              <a:rPr lang="en-AU" altLang="en-US" dirty="0"/>
              <a:t>The most recent versions of these Codes are available at </a:t>
            </a:r>
            <a:r>
              <a:rPr lang="en-AU" altLang="en-US" u="sng" dirty="0">
                <a:hlinkClick r:id="rId5"/>
              </a:rPr>
              <a:t>http://www.ieee.org/about/corporate/governance</a:t>
            </a:r>
            <a:endParaRPr lang="en-AU" altLang="en-US" u="sng" dirty="0"/>
          </a:p>
          <a:p>
            <a:endParaRPr lang="en-AU" altLang="en-US" dirty="0"/>
          </a:p>
        </p:txBody>
      </p:sp>
    </p:spTree>
    <p:extLst>
      <p:ext uri="{BB962C8B-B14F-4D97-AF65-F5344CB8AC3E}">
        <p14:creationId xmlns:p14="http://schemas.microsoft.com/office/powerpoint/2010/main" val="3738395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AU" altLang="en-US"/>
              <a:t>Participants in the IEEE-SA “</a:t>
            </a:r>
            <a:r>
              <a:rPr lang="en-AU" altLang="en-US" i="1"/>
              <a:t>individual process</a:t>
            </a:r>
            <a:r>
              <a:rPr lang="en-AU" altLang="en-US"/>
              <a:t>” shall act independently of others, including employers</a:t>
            </a:r>
            <a:br>
              <a:rPr lang="en-AU" altLang="en-US"/>
            </a:br>
            <a:r>
              <a:rPr lang="en-AU" altLang="en-US"/>
              <a:t> </a:t>
            </a:r>
            <a:endParaRPr lang="en-AU" altLang="en-US" dirty="0"/>
          </a:p>
        </p:txBody>
      </p:sp>
      <p:sp>
        <p:nvSpPr>
          <p:cNvPr id="8195" name="Content Placeholder 2"/>
          <p:cNvSpPr>
            <a:spLocks noGrp="1"/>
          </p:cNvSpPr>
          <p:nvPr>
            <p:ph idx="1"/>
          </p:nvPr>
        </p:nvSpPr>
        <p:spPr>
          <a:prstGeom prst="rect">
            <a:avLst/>
          </a:prstGeom>
        </p:spPr>
        <p:txBody>
          <a:bodyPr>
            <a:normAutofit fontScale="92500" lnSpcReduction="10000"/>
          </a:bodyPr>
          <a:lstStyle/>
          <a:p>
            <a:pPr lvl="1"/>
            <a:r>
              <a:rPr lang="en-AU" altLang="en-US" dirty="0"/>
              <a:t>The </a:t>
            </a:r>
            <a:r>
              <a:rPr lang="en-AU" altLang="en-US" i="1" u="sng" dirty="0">
                <a:hlinkClick r:id="rId3"/>
              </a:rPr>
              <a:t>IEEE-SA Standards Board Bylaws</a:t>
            </a:r>
            <a:r>
              <a:rPr lang="en-AU" altLang="en-US" i="1" dirty="0"/>
              <a:t> </a:t>
            </a:r>
            <a:r>
              <a:rPr lang="en-AU" altLang="en-US" dirty="0"/>
              <a:t>require that “</a:t>
            </a:r>
            <a:r>
              <a:rPr lang="en-AU" altLang="en-US" i="1" dirty="0"/>
              <a:t>participants in the IEEE standards development individual process shall act based on their qualifications and experience”</a:t>
            </a:r>
            <a:endParaRPr lang="en-AU" altLang="en-US" dirty="0"/>
          </a:p>
          <a:p>
            <a:pPr lvl="1"/>
            <a:r>
              <a:rPr lang="en-AU" altLang="en-US" dirty="0"/>
              <a:t>This means participants:</a:t>
            </a:r>
          </a:p>
          <a:p>
            <a:pPr lvl="2"/>
            <a:r>
              <a:rPr lang="en-AU" altLang="en-US" b="1" dirty="0">
                <a:solidFill>
                  <a:srgbClr val="00B050"/>
                </a:solidFill>
              </a:rPr>
              <a:t>Shall act &amp; vote </a:t>
            </a:r>
            <a:r>
              <a:rPr lang="en-AU" altLang="en-US" dirty="0"/>
              <a:t>based on their personal &amp; independent opinions derived from their expertise, knowledge, and qualifications</a:t>
            </a:r>
          </a:p>
          <a:p>
            <a:pPr lvl="2"/>
            <a:r>
              <a:rPr lang="en-AU" altLang="en-US" b="1" dirty="0">
                <a:solidFill>
                  <a:srgbClr val="FF0000"/>
                </a:solidFill>
              </a:rPr>
              <a:t>Shall not act or vote </a:t>
            </a:r>
            <a:r>
              <a:rPr lang="en-AU" altLang="en-US" dirty="0"/>
              <a:t>based on any obligation to or any direction from any other person or organization, including an employer or client, regardless of any external commitments, agreements, contracts, or orders</a:t>
            </a:r>
          </a:p>
          <a:p>
            <a:pPr lvl="2"/>
            <a:r>
              <a:rPr lang="en-AU" altLang="en-US" b="1" dirty="0">
                <a:solidFill>
                  <a:srgbClr val="FF0000"/>
                </a:solidFill>
              </a:rPr>
              <a:t>Shall not direct </a:t>
            </a:r>
            <a:r>
              <a:rPr lang="en-AU" altLang="en-US" dirty="0"/>
              <a:t>the actions or votes of other participants or retaliate against other participants for fulfilling their responsibility to act &amp; vote based on their personal &amp; independently developed opinions</a:t>
            </a:r>
          </a:p>
          <a:p>
            <a:pPr lvl="1"/>
            <a:r>
              <a:rPr lang="en-AU" altLang="en-US" dirty="0"/>
              <a:t>By participating in standards activities using the “</a:t>
            </a:r>
            <a:r>
              <a:rPr lang="en-AU" altLang="en-US" i="1" dirty="0"/>
              <a:t>individual process</a:t>
            </a:r>
            <a:r>
              <a:rPr lang="en-AU" altLang="en-US" dirty="0"/>
              <a:t>”, you are deemed to accept these requirements; if you are unable to satisfy these requirements then you shall immediately cease any participation</a:t>
            </a:r>
          </a:p>
          <a:p>
            <a:pPr lvl="2"/>
            <a:endParaRPr lang="en-AU" altLang="en-US" dirty="0"/>
          </a:p>
        </p:txBody>
      </p:sp>
    </p:spTree>
    <p:extLst>
      <p:ext uri="{BB962C8B-B14F-4D97-AF65-F5344CB8AC3E}">
        <p14:creationId xmlns:p14="http://schemas.microsoft.com/office/powerpoint/2010/main" val="19037159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GB" altLang="en-US" dirty="0"/>
              <a:t>IEEE SA standards activities shall allow the fair &amp; equitable consideration of all viewpoints</a:t>
            </a:r>
            <a:endParaRPr lang="en-AU" altLang="en-US" dirty="0"/>
          </a:p>
        </p:txBody>
      </p:sp>
      <p:sp>
        <p:nvSpPr>
          <p:cNvPr id="10243" name="Content Placeholder 2"/>
          <p:cNvSpPr>
            <a:spLocks noGrp="1"/>
          </p:cNvSpPr>
          <p:nvPr>
            <p:ph idx="1"/>
          </p:nvPr>
        </p:nvSpPr>
        <p:spPr>
          <a:xfrm>
            <a:off x="1981199" y="1556792"/>
            <a:ext cx="8075241" cy="4619641"/>
          </a:xfrm>
        </p:spPr>
        <p:txBody>
          <a:bodyPr>
            <a:normAutofit/>
          </a:bodyPr>
          <a:lstStyle/>
          <a:p>
            <a:r>
              <a:rPr lang="en-GB" b="0" spc="-20" dirty="0"/>
              <a:t>	The </a:t>
            </a:r>
            <a:r>
              <a:rPr lang="en-GB" b="0" i="1" spc="-20" dirty="0">
                <a:hlinkClick r:id="rId3"/>
              </a:rPr>
              <a:t>IEEE SA Standards Board Bylaws </a:t>
            </a:r>
            <a:r>
              <a:rPr lang="en-GB" b="0" spc="-20" dirty="0"/>
              <a:t>(clause 5.2.1.3) specifies that “the standards development process shall not be dominated by any single interest category, individual, or organization”</a:t>
            </a:r>
          </a:p>
          <a:p>
            <a:pPr lvl="2"/>
            <a:r>
              <a:rPr lang="en-GB" spc="-20" dirty="0"/>
              <a:t>This means no participant may exercise “authority, leadership, or influence by reason of superior leverage, strength, or representation to the exclusion of fair and equitable consideration of other viewpoints” or “to hinder the progress of the standards development activity”</a:t>
            </a:r>
          </a:p>
          <a:p>
            <a:r>
              <a:rPr lang="en-GB" b="0" spc="-20" dirty="0"/>
              <a:t>	This rule applies equally to those participating in a standards development project and to that project’s leadership group</a:t>
            </a:r>
          </a:p>
          <a:p>
            <a:r>
              <a:rPr lang="en-GB" b="0" spc="-20" dirty="0"/>
              <a:t>	Any person who reasonably suspects that dominance is occurring in a standards development project is encouraged to bring the issue to the attention of the Standards Committee or the project’s IEEE SA Program Manager </a:t>
            </a:r>
            <a:endParaRPr lang="en-AU" altLang="en-US" b="0" spc="-20" dirty="0"/>
          </a:p>
        </p:txBody>
      </p:sp>
    </p:spTree>
    <p:extLst>
      <p:ext uri="{BB962C8B-B14F-4D97-AF65-F5344CB8AC3E}">
        <p14:creationId xmlns:p14="http://schemas.microsoft.com/office/powerpoint/2010/main" val="805029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2DD937C-5F4D-523E-AEEA-DFBF7FC66180}"/>
              </a:ext>
            </a:extLst>
          </p:cNvPr>
          <p:cNvSpPr>
            <a:spLocks noGrp="1"/>
          </p:cNvSpPr>
          <p:nvPr>
            <p:ph type="title"/>
          </p:nvPr>
        </p:nvSpPr>
        <p:spPr/>
        <p:txBody>
          <a:bodyPr/>
          <a:lstStyle/>
          <a:p>
            <a:r>
              <a:rPr lang="en-GB" dirty="0"/>
              <a:t>Participants in attendance at IEEE Standards development activity meetings shall follow appropriate meeting decorum, and the SA meeting rules, including but not limited to:</a:t>
            </a:r>
          </a:p>
        </p:txBody>
      </p:sp>
      <p:sp>
        <p:nvSpPr>
          <p:cNvPr id="5" name="Content Placeholder 4">
            <a:extLst>
              <a:ext uri="{FF2B5EF4-FFF2-40B4-BE49-F238E27FC236}">
                <a16:creationId xmlns:a16="http://schemas.microsoft.com/office/drawing/2014/main" id="{82707266-9440-8438-50DB-01E93D973AA6}"/>
              </a:ext>
            </a:extLst>
          </p:cNvPr>
          <p:cNvSpPr>
            <a:spLocks noGrp="1"/>
          </p:cNvSpPr>
          <p:nvPr>
            <p:ph idx="1"/>
          </p:nvPr>
        </p:nvSpPr>
        <p:spPr>
          <a:xfrm>
            <a:off x="1981198" y="1556792"/>
            <a:ext cx="8363273" cy="4619641"/>
          </a:xfrm>
        </p:spPr>
        <p:txBody>
          <a:bodyPr/>
          <a:lstStyle/>
          <a:p>
            <a:r>
              <a:rPr lang="en-GB" dirty="0"/>
              <a:t>Recording (e.g., via audio, video, photography, artificial intelligence (AI) application or other software) of the proceedings by any participant or observer other than Officers of this IEEE standards development group, in part or in whole, via any means, is NOT permitted. (See IEEE Standards Board Operations Manual subclause 5.3.3.2 Recordings of the proceedings of standards development meetings)</a:t>
            </a:r>
          </a:p>
          <a:p>
            <a:r>
              <a:rPr lang="en-GB" dirty="0"/>
              <a:t>Participants intending to report publicly on this meeting (e.g., news outlets, social media, or online forums) shall inform the Chair of their attendance and the Chair shall announce their presence and their intent to report publicly.(See IEEE Standards Board Operations Manual Subclause 5.3.3.3 Press attendance)</a:t>
            </a:r>
          </a:p>
          <a:p>
            <a:pPr marL="252000"/>
            <a:r>
              <a:rPr lang="en-GB" dirty="0"/>
              <a:t>Participants shall comply with IEEE SA Standards Board Operations Manual 5.1.4 Standards promotion and social media communication</a:t>
            </a:r>
          </a:p>
        </p:txBody>
      </p:sp>
    </p:spTree>
    <p:extLst>
      <p:ext uri="{BB962C8B-B14F-4D97-AF65-F5344CB8AC3E}">
        <p14:creationId xmlns:p14="http://schemas.microsoft.com/office/powerpoint/2010/main" val="2124004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209A2-6530-C78A-0C8F-2D25AFAF3DD7}"/>
              </a:ext>
            </a:extLst>
          </p:cNvPr>
          <p:cNvSpPr>
            <a:spLocks noGrp="1"/>
          </p:cNvSpPr>
          <p:nvPr>
            <p:ph type="title"/>
          </p:nvPr>
        </p:nvSpPr>
        <p:spPr/>
        <p:txBody>
          <a:bodyPr/>
          <a:lstStyle/>
          <a:p>
            <a:r>
              <a:rPr lang="en-GB" dirty="0">
                <a:solidFill>
                  <a:schemeClr val="tx1"/>
                </a:solidFill>
                <a:latin typeface="Calibri" panose="020F0502020204030204" pitchFamily="34" charset="0"/>
                <a:ea typeface="Calibri" panose="020F0502020204030204" pitchFamily="34" charset="0"/>
                <a:cs typeface="Calibri" panose="020F0502020204030204" pitchFamily="34" charset="0"/>
              </a:rPr>
              <a:t>IEEE ETHICS REPORTING LINE</a:t>
            </a:r>
          </a:p>
        </p:txBody>
      </p:sp>
      <p:pic>
        <p:nvPicPr>
          <p:cNvPr id="13" name="Content Placeholder 12" descr="A close-up of a report&#10;&#10;AI-generated content may be incorrect.">
            <a:extLst>
              <a:ext uri="{FF2B5EF4-FFF2-40B4-BE49-F238E27FC236}">
                <a16:creationId xmlns:a16="http://schemas.microsoft.com/office/drawing/2014/main" id="{3E30993A-72BC-74CD-5A03-3CEE17CC363E}"/>
              </a:ext>
            </a:extLst>
          </p:cNvPr>
          <p:cNvPicPr>
            <a:picLocks noGrp="1" noChangeAspect="1"/>
          </p:cNvPicPr>
          <p:nvPr>
            <p:ph idx="1"/>
          </p:nvPr>
        </p:nvPicPr>
        <p:blipFill>
          <a:blip r:embed="rId2"/>
          <a:stretch>
            <a:fillRect/>
          </a:stretch>
        </p:blipFill>
        <p:spPr>
          <a:xfrm>
            <a:off x="1981200" y="1484784"/>
            <a:ext cx="4259263" cy="3645789"/>
          </a:xfrm>
          <a:prstGeom prst="rect">
            <a:avLst/>
          </a:prstGeom>
        </p:spPr>
      </p:pic>
      <p:sp>
        <p:nvSpPr>
          <p:cNvPr id="8" name="Content Placeholder 7">
            <a:extLst>
              <a:ext uri="{FF2B5EF4-FFF2-40B4-BE49-F238E27FC236}">
                <a16:creationId xmlns:a16="http://schemas.microsoft.com/office/drawing/2014/main" id="{E651FE5C-15AC-0049-FF50-FD97F4F5500A}"/>
              </a:ext>
            </a:extLst>
          </p:cNvPr>
          <p:cNvSpPr>
            <a:spLocks noGrp="1"/>
          </p:cNvSpPr>
          <p:nvPr>
            <p:ph idx="10"/>
          </p:nvPr>
        </p:nvSpPr>
        <p:spPr/>
        <p:txBody>
          <a:bodyPr/>
          <a:lstStyle/>
          <a:p>
            <a:r>
              <a:rPr lang="en-GB" b="1" dirty="0"/>
              <a:t>Reports alleging violations of IEEE's Code of Conduct, Code of Ethics, or other policies and rules, can be reported in two ways:</a:t>
            </a:r>
          </a:p>
          <a:p>
            <a:r>
              <a:rPr lang="en-GB" b="1" dirty="0"/>
              <a:t>•   </a:t>
            </a:r>
            <a:r>
              <a:rPr lang="en-GB" b="1" u="sng" dirty="0"/>
              <a:t>Phone</a:t>
            </a:r>
            <a:r>
              <a:rPr lang="en-GB" b="1" dirty="0"/>
              <a:t>: +1 888-359-6323</a:t>
            </a:r>
          </a:p>
          <a:p>
            <a:r>
              <a:rPr lang="en-GB" b="1" dirty="0"/>
              <a:t>•   </a:t>
            </a:r>
            <a:r>
              <a:rPr lang="en-GB" b="1" u="sng" dirty="0"/>
              <a:t>Web</a:t>
            </a:r>
            <a:r>
              <a:rPr lang="en-GB" b="1" dirty="0"/>
              <a:t>: </a:t>
            </a:r>
            <a:r>
              <a:rPr lang="en-GB" b="1" dirty="0">
                <a:hlinkClick r:id="rId3"/>
              </a:rPr>
              <a:t>www.ieee-ethics-reporting.org</a:t>
            </a:r>
            <a:endParaRPr lang="en-GB" b="1" dirty="0"/>
          </a:p>
          <a:p>
            <a:r>
              <a:rPr lang="en-GB" dirty="0"/>
              <a:t>Under IEEE Bylaw I-110 and IEEE Policy 7.10, any individual may report an allegation of misconduct against a member, or a non-member engaged in an IEEE activity. Reports may be filed anonymously.</a:t>
            </a:r>
          </a:p>
          <a:p>
            <a:endParaRPr lang="en-GB" b="1" dirty="0"/>
          </a:p>
          <a:p>
            <a:r>
              <a:rPr lang="en-GB" b="1" u="sng" dirty="0"/>
              <a:t>References</a:t>
            </a:r>
          </a:p>
          <a:p>
            <a:r>
              <a:rPr lang="en-GB" b="1" dirty="0"/>
              <a:t>Code of Ethics: </a:t>
            </a:r>
          </a:p>
          <a:p>
            <a:r>
              <a:rPr lang="en-GB" dirty="0">
                <a:hlinkClick r:id="rId4"/>
              </a:rPr>
              <a:t>https://www.ieee.org/about/corporate/governance/p7-8.html</a:t>
            </a:r>
            <a:endParaRPr lang="en-GB" dirty="0"/>
          </a:p>
          <a:p>
            <a:r>
              <a:rPr lang="en-GB" b="1" dirty="0"/>
              <a:t>Code of Conduct:</a:t>
            </a:r>
          </a:p>
          <a:p>
            <a:r>
              <a:rPr lang="en-GB" dirty="0">
                <a:hlinkClick r:id="rId5"/>
              </a:rPr>
              <a:t>https://www.ieee.org/about/corporate/governance/code-of-conduct.html</a:t>
            </a:r>
            <a:endParaRPr lang="en-GB" dirty="0"/>
          </a:p>
          <a:p>
            <a:endParaRPr lang="en-GB" b="1" dirty="0"/>
          </a:p>
        </p:txBody>
      </p:sp>
      <p:pic>
        <p:nvPicPr>
          <p:cNvPr id="15" name="Picture 14" descr="A black text on a white background&#10;&#10;AI-generated content may be incorrect.">
            <a:extLst>
              <a:ext uri="{FF2B5EF4-FFF2-40B4-BE49-F238E27FC236}">
                <a16:creationId xmlns:a16="http://schemas.microsoft.com/office/drawing/2014/main" id="{A6CD70CB-EC4B-ACC7-F4E9-29E171E4C89B}"/>
              </a:ext>
            </a:extLst>
          </p:cNvPr>
          <p:cNvPicPr>
            <a:picLocks noChangeAspect="1"/>
          </p:cNvPicPr>
          <p:nvPr/>
        </p:nvPicPr>
        <p:blipFill>
          <a:blip r:embed="rId6"/>
          <a:stretch>
            <a:fillRect/>
          </a:stretch>
        </p:blipFill>
        <p:spPr>
          <a:xfrm>
            <a:off x="4135951" y="5076350"/>
            <a:ext cx="2104512" cy="296866"/>
          </a:xfrm>
          <a:prstGeom prst="rect">
            <a:avLst/>
          </a:prstGeom>
        </p:spPr>
      </p:pic>
    </p:spTree>
    <p:extLst>
      <p:ext uri="{BB962C8B-B14F-4D97-AF65-F5344CB8AC3E}">
        <p14:creationId xmlns:p14="http://schemas.microsoft.com/office/powerpoint/2010/main" val="4022698858"/>
      </p:ext>
    </p:extLst>
  </p:cSld>
  <p:clrMapOvr>
    <a:masterClrMapping/>
  </p:clrMapOvr>
</p:sld>
</file>

<file path=ppt/theme/theme1.xml><?xml version="1.0" encoding="utf-8"?>
<a:theme xmlns:a="http://schemas.openxmlformats.org/drawingml/2006/main" name="IEEE Patent and Copyright format">
  <a:themeElements>
    <a:clrScheme name="Custom 8">
      <a:dk1>
        <a:sysClr val="windowText" lastClr="000000"/>
      </a:dk1>
      <a:lt1>
        <a:sysClr val="window" lastClr="FFFFFF"/>
      </a:lt1>
      <a:dk2>
        <a:srgbClr val="63666A"/>
      </a:dk2>
      <a:lt2>
        <a:srgbClr val="A7A8AA"/>
      </a:lt2>
      <a:accent1>
        <a:srgbClr val="00B5E2"/>
      </a:accent1>
      <a:accent2>
        <a:srgbClr val="4AC9E3"/>
      </a:accent2>
      <a:accent3>
        <a:srgbClr val="00629B"/>
      </a:accent3>
      <a:accent4>
        <a:srgbClr val="FFD100"/>
      </a:accent4>
      <a:accent5>
        <a:srgbClr val="FFA300"/>
      </a:accent5>
      <a:accent6>
        <a:srgbClr val="BA0C2F"/>
      </a:accent6>
      <a:hlink>
        <a:srgbClr val="004B7E"/>
      </a:hlink>
      <a:folHlink>
        <a:srgbClr val="0E839E"/>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copyright-policy-WG-meetings.potx" id="{7B8922AF-E155-4CE3-ADBE-0EC330F6DF5E}" vid="{444C2741-E9B8-4579-8079-68A0DE7B6784}"/>
    </a:ext>
  </a:extLst>
</a:theme>
</file>

<file path=ppt/theme/theme2.xml><?xml version="1.0" encoding="utf-8"?>
<a:theme xmlns:a="http://schemas.openxmlformats.org/drawingml/2006/main" name="IEEE participant format">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0066FF"/>
      </a:hlink>
      <a:folHlink>
        <a:srgbClr val="0000CC"/>
      </a:folHlink>
    </a:clrScheme>
    <a:fontScheme name="802-11-Submiss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agenda</Template>
  <TotalTime>1835</TotalTime>
  <Words>1450</Words>
  <Application>Microsoft Office PowerPoint</Application>
  <PresentationFormat>Widescreen</PresentationFormat>
  <Paragraphs>91</Paragraphs>
  <Slides>9</Slides>
  <Notes>3</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9</vt:i4>
      </vt:variant>
    </vt:vector>
  </HeadingPairs>
  <TitlesOfParts>
    <vt:vector size="18" baseType="lpstr">
      <vt:lpstr>Arial</vt:lpstr>
      <vt:lpstr>Calibri</vt:lpstr>
      <vt:lpstr>Lucida Grande</vt:lpstr>
      <vt:lpstr>Montserrat</vt:lpstr>
      <vt:lpstr>Montserrat ExtraBold</vt:lpstr>
      <vt:lpstr>Times New Roman</vt:lpstr>
      <vt:lpstr>Wingdings</vt:lpstr>
      <vt:lpstr>IEEE Patent and Copyright format</vt:lpstr>
      <vt:lpstr>IEEE participant format</vt:lpstr>
      <vt:lpstr>Guidelines for IEEE SA Meetings</vt:lpstr>
      <vt:lpstr>Instructions for Chairs of  standards development activities</vt:lpstr>
      <vt:lpstr>IEEE SA Copyright Policy</vt:lpstr>
      <vt:lpstr>IEEE SA Copyright Policy</vt:lpstr>
      <vt:lpstr>Participant behavior in IEEE-SA activities is guided by the IEEE Codes of Ethics &amp; Conduct</vt:lpstr>
      <vt:lpstr>Participants in the IEEE-SA “individual process” shall act independently of others, including employers  </vt:lpstr>
      <vt:lpstr>IEEE SA standards activities shall allow the fair &amp; equitable consideration of all viewpoints</vt:lpstr>
      <vt:lpstr>Participants in attendance at IEEE Standards development activity meetings shall follow appropriate meeting decorum, and the SA meeting rules, including but not limited to:</vt:lpstr>
      <vt:lpstr>IEEE ETHICS REPORTING LINE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IEEE 802.3 Study Group agenda template</dc:title>
  <dc:creator>Law, David</dc:creator>
  <cp:lastModifiedBy>Law, David</cp:lastModifiedBy>
  <cp:revision>121</cp:revision>
  <dcterms:created xsi:type="dcterms:W3CDTF">2011-08-10T17:21:09Z</dcterms:created>
  <dcterms:modified xsi:type="dcterms:W3CDTF">2026-02-24T19:04:57Z</dcterms:modified>
</cp:coreProperties>
</file>