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33" r:id="rId2"/>
    <p:sldMasterId id="2147483816" r:id="rId3"/>
  </p:sldMasterIdLst>
  <p:notesMasterIdLst>
    <p:notesMasterId r:id="rId9"/>
  </p:notesMasterIdLst>
  <p:handoutMasterIdLst>
    <p:handoutMasterId r:id="rId10"/>
  </p:handoutMasterIdLst>
  <p:sldIdLst>
    <p:sldId id="357" r:id="rId4"/>
    <p:sldId id="361" r:id="rId5"/>
    <p:sldId id="358" r:id="rId6"/>
    <p:sldId id="359" r:id="rId7"/>
    <p:sldId id="362" r:id="rId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F7C"/>
    <a:srgbClr val="008542"/>
    <a:srgbClr val="E8E8E8"/>
    <a:srgbClr val="FDC82F"/>
    <a:srgbClr val="009FDA"/>
    <a:srgbClr val="001FA1"/>
    <a:srgbClr val="0066A1"/>
    <a:srgbClr val="E37222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49" autoAdjust="0"/>
  </p:normalViewPr>
  <p:slideViewPr>
    <p:cSldViewPr snapToGrid="0" showGuides="1">
      <p:cViewPr>
        <p:scale>
          <a:sx n="100" d="100"/>
          <a:sy n="100" d="100"/>
        </p:scale>
        <p:origin x="-510" y="204"/>
      </p:cViewPr>
      <p:guideLst>
        <p:guide orient="horz" pos="2160"/>
        <p:guide orient="horz" pos="1008"/>
        <p:guide orient="horz" pos="636"/>
        <p:guide orient="horz" pos="3744"/>
        <p:guide orient="horz" pos="138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62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7800" y="55292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5851" y="462438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681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1" fontAlgn="base" hangingPunct="1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1" fontAlgn="base" hangingPunct="1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1" fontAlgn="base" hangingPunct="1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6" r:id="rId2"/>
    <p:sldLayoutId id="2147483827" r:id="rId3"/>
    <p:sldLayoutId id="2147483819" r:id="rId4"/>
    <p:sldLayoutId id="2147483820" r:id="rId5"/>
    <p:sldLayoutId id="2147483818" r:id="rId6"/>
    <p:sldLayoutId id="2147483841" r:id="rId7"/>
    <p:sldLayoutId id="2147483821" r:id="rId8"/>
    <p:sldLayoutId id="2147483822" r:id="rId9"/>
    <p:sldLayoutId id="2147483823" r:id="rId10"/>
    <p:sldLayoutId id="2147483824" r:id="rId11"/>
    <p:sldLayoutId id="21474838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.gerdon@iee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.Bennett@ieee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.perry@ieee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Changes to 802 Support</a:t>
            </a:r>
          </a:p>
          <a:p>
            <a:endParaRPr lang="en-US" dirty="0"/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 SA Staff Updates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799" y="3014663"/>
            <a:ext cx="4752975" cy="828675"/>
          </a:xfrm>
        </p:spPr>
        <p:txBody>
          <a:bodyPr/>
          <a:lstStyle/>
          <a:p>
            <a:r>
              <a:rPr lang="en-US" dirty="0" smtClean="0"/>
              <a:t>Tricia </a:t>
            </a:r>
            <a:r>
              <a:rPr lang="en-US" dirty="0" err="1" smtClean="0"/>
              <a:t>Gerdon</a:t>
            </a:r>
            <a:endParaRPr lang="en-US" dirty="0" smtClean="0"/>
          </a:p>
          <a:p>
            <a:r>
              <a:rPr lang="en-US" dirty="0" smtClean="0"/>
              <a:t>Sr. Manager, Technical Committee Programs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Tricia </a:t>
            </a:r>
            <a:r>
              <a:rPr lang="en-US" sz="2800" b="1" dirty="0" err="1" smtClean="0"/>
              <a:t>Gerdon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000" dirty="0" smtClean="0"/>
              <a:t>Senior Manager, Technical Committee Programs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Telephone</a:t>
            </a:r>
            <a:r>
              <a:rPr lang="en-US" sz="2000" smtClean="0"/>
              <a:t>: </a:t>
            </a:r>
            <a:r>
              <a:rPr lang="en-US" sz="2000" smtClean="0"/>
              <a:t>+1 732 </a:t>
            </a:r>
            <a:r>
              <a:rPr lang="en-US" sz="2000" dirty="0" smtClean="0"/>
              <a:t>562 3811 / Email: </a:t>
            </a:r>
            <a:r>
              <a:rPr lang="en-US" sz="2000" dirty="0" smtClean="0">
                <a:hlinkClick r:id="rId2"/>
              </a:rPr>
              <a:t>p.gerdon@ieee.org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</a:t>
            </a:r>
            <a:r>
              <a:rPr lang="en-US" sz="2000" dirty="0" smtClean="0"/>
              <a:t>enior </a:t>
            </a:r>
            <a:r>
              <a:rPr lang="en-US" sz="2000" dirty="0"/>
              <a:t>Technical Program Development Team </a:t>
            </a:r>
            <a:r>
              <a:rPr lang="en-US" sz="2000" dirty="0" smtClean="0"/>
              <a:t>lead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</a:t>
            </a:r>
            <a:r>
              <a:rPr lang="en-US" sz="2000" dirty="0" smtClean="0"/>
              <a:t>irecting 802 </a:t>
            </a:r>
            <a:r>
              <a:rPr lang="en-US" sz="2000" dirty="0"/>
              <a:t>staff </a:t>
            </a:r>
            <a:r>
              <a:rPr lang="en-US" sz="2000" dirty="0" smtClean="0"/>
              <a:t>liaisons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Work along side of Karen McCabe - </a:t>
            </a:r>
            <a:r>
              <a:rPr lang="en-US" sz="2000" dirty="0"/>
              <a:t>SA Executive lead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Process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58115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Kathryn Bennett</a:t>
            </a:r>
          </a:p>
          <a:p>
            <a:pPr marL="0" indent="0">
              <a:buNone/>
            </a:pPr>
            <a:r>
              <a:rPr lang="en-US" sz="2000" dirty="0" smtClean="0"/>
              <a:t>Program </a:t>
            </a:r>
            <a:r>
              <a:rPr lang="en-US" sz="2000" dirty="0"/>
              <a:t>Manager, Technical Program Development</a:t>
            </a:r>
            <a:br>
              <a:rPr lang="en-US" sz="2000" dirty="0"/>
            </a:br>
            <a:r>
              <a:rPr lang="en-US" sz="2000" dirty="0" smtClean="0"/>
              <a:t>Telephone:  </a:t>
            </a:r>
            <a:r>
              <a:rPr lang="en-US" sz="2000" dirty="0"/>
              <a:t>+1 732 465 </a:t>
            </a:r>
            <a:r>
              <a:rPr lang="en-US" sz="2000" dirty="0" smtClean="0"/>
              <a:t>5867   Email</a:t>
            </a:r>
            <a:r>
              <a:rPr lang="en-US" sz="2000" dirty="0"/>
              <a:t>:  </a:t>
            </a:r>
            <a:r>
              <a:rPr lang="en-US" sz="2000" dirty="0" smtClean="0">
                <a:hlinkClick r:id="rId2"/>
              </a:rPr>
              <a:t>K.Bennett@ieee.org</a:t>
            </a:r>
            <a:endParaRPr lang="en-US" sz="2000" dirty="0" smtClean="0"/>
          </a:p>
          <a:p>
            <a:r>
              <a:rPr lang="en-US" sz="2000" dirty="0" smtClean="0"/>
              <a:t>802.1</a:t>
            </a:r>
          </a:p>
          <a:p>
            <a:r>
              <a:rPr lang="en-US" sz="2000" dirty="0" smtClean="0"/>
              <a:t>802.11</a:t>
            </a:r>
          </a:p>
          <a:p>
            <a:r>
              <a:rPr lang="en-US" sz="2000" dirty="0" smtClean="0"/>
              <a:t>802.16</a:t>
            </a:r>
          </a:p>
          <a:p>
            <a:r>
              <a:rPr lang="en-US" sz="2000" dirty="0"/>
              <a:t>802.17 (Hibernated)</a:t>
            </a:r>
          </a:p>
          <a:p>
            <a:r>
              <a:rPr lang="en-US" sz="2000" dirty="0" smtClean="0"/>
              <a:t>802.18</a:t>
            </a:r>
          </a:p>
          <a:p>
            <a:r>
              <a:rPr lang="en-US" sz="2000" dirty="0" smtClean="0"/>
              <a:t>802.19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 Process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Lisa Perry</a:t>
            </a:r>
            <a:endParaRPr lang="en-US" sz="2800" b="1" dirty="0"/>
          </a:p>
          <a:p>
            <a:pPr marL="0" indent="0">
              <a:buNone/>
            </a:pPr>
            <a:r>
              <a:rPr lang="en-US" sz="2000" dirty="0"/>
              <a:t>Program Manager, Technical Program Development</a:t>
            </a:r>
            <a:br>
              <a:rPr lang="en-US" sz="2000" dirty="0"/>
            </a:br>
            <a:r>
              <a:rPr lang="en-US" sz="2000" dirty="0"/>
              <a:t>Telephone:  +1 732 </a:t>
            </a:r>
            <a:r>
              <a:rPr lang="en-US" sz="2000" dirty="0" smtClean="0"/>
              <a:t>562 3942  </a:t>
            </a:r>
            <a:r>
              <a:rPr lang="en-US" sz="2000" dirty="0"/>
              <a:t>Email:  </a:t>
            </a:r>
            <a:r>
              <a:rPr lang="en-US" sz="2000" dirty="0" smtClean="0">
                <a:hlinkClick r:id="rId2"/>
              </a:rPr>
              <a:t>l.perry@ieee.org</a:t>
            </a:r>
            <a:endParaRPr lang="en-US" sz="2000" dirty="0"/>
          </a:p>
          <a:p>
            <a:r>
              <a:rPr lang="en-US" sz="2000" dirty="0" smtClean="0"/>
              <a:t>802.3</a:t>
            </a:r>
            <a:endParaRPr lang="en-US" sz="2000" dirty="0"/>
          </a:p>
          <a:p>
            <a:r>
              <a:rPr lang="en-US" sz="2000" dirty="0" smtClean="0"/>
              <a:t>802.15</a:t>
            </a:r>
            <a:endParaRPr lang="en-US" sz="2000" dirty="0"/>
          </a:p>
          <a:p>
            <a:r>
              <a:rPr lang="en-US" sz="2000" dirty="0" smtClean="0"/>
              <a:t>802.21</a:t>
            </a:r>
          </a:p>
          <a:p>
            <a:r>
              <a:rPr lang="en-US" sz="2000" dirty="0" smtClean="0"/>
              <a:t>802.20 (Hibernated)</a:t>
            </a:r>
            <a:endParaRPr lang="en-US" sz="2000" dirty="0"/>
          </a:p>
          <a:p>
            <a:r>
              <a:rPr lang="en-US" sz="2000" dirty="0" smtClean="0"/>
              <a:t>802.22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5"/>
            <a:ext cx="7772400" cy="2520045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BFFD-5DB9-4833-91C0-BF3ECA505346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_Staff Updat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SA_Staff Updates</Template>
  <TotalTime>1</TotalTime>
  <Words>88</Words>
  <Application>Microsoft Office PowerPoint</Application>
  <PresentationFormat>On-screen Show (4:3)</PresentationFormat>
  <Paragraphs>44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SA_Staff Updates</vt:lpstr>
      <vt:lpstr>Dark Layouts</vt:lpstr>
      <vt:lpstr>Cover Slides</vt:lpstr>
      <vt:lpstr>IEEE SA Staff Updates</vt:lpstr>
      <vt:lpstr>802 Support</vt:lpstr>
      <vt:lpstr>802 Process Support</vt:lpstr>
      <vt:lpstr>802 Process Support</vt:lpstr>
      <vt:lpstr>Thank you!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SA Staff Updates</dc:title>
  <dc:creator>Gerdon, Patricia</dc:creator>
  <cp:lastModifiedBy>Gerdon, Patricia</cp:lastModifiedBy>
  <cp:revision>2</cp:revision>
  <dcterms:created xsi:type="dcterms:W3CDTF">2012-03-12T10:59:31Z</dcterms:created>
  <dcterms:modified xsi:type="dcterms:W3CDTF">2012-03-12T11:04:49Z</dcterms:modified>
</cp:coreProperties>
</file>